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7"/>
  </p:notesMasterIdLst>
  <p:handoutMasterIdLst>
    <p:handoutMasterId r:id="rId8"/>
  </p:handout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9" autoAdjust="0"/>
    <p:restoredTop sz="94671" autoAdjust="0"/>
  </p:normalViewPr>
  <p:slideViewPr>
    <p:cSldViewPr>
      <p:cViewPr varScale="1">
        <p:scale>
          <a:sx n="70" d="100"/>
          <a:sy n="70" d="100"/>
        </p:scale>
        <p:origin x="-51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648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6" d="100"/>
          <a:sy n="56" d="100"/>
        </p:scale>
        <p:origin x="-1812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BEE297B-9C4D-468A-95B3-3DB4ECB44D4C}" type="doc">
      <dgm:prSet loTypeId="urn:microsoft.com/office/officeart/2008/layout/VerticalAccentList" loCatId="list" qsTypeId="urn:microsoft.com/office/officeart/2005/8/quickstyle/simple4" qsCatId="simple" csTypeId="urn:microsoft.com/office/officeart/2005/8/colors/accent1_2" csCatId="accent1"/>
      <dgm:spPr/>
      <dgm:t>
        <a:bodyPr/>
        <a:lstStyle/>
        <a:p>
          <a:endParaRPr lang="fr-CA"/>
        </a:p>
      </dgm:t>
    </dgm:pt>
    <dgm:pt modelId="{369F7558-A82B-4B70-B0D5-8EECF8F92B11}">
      <dgm:prSet/>
      <dgm:spPr/>
      <dgm:t>
        <a:bodyPr/>
        <a:lstStyle/>
        <a:p>
          <a:pPr rtl="0"/>
          <a:r>
            <a:rPr lang="fr-CA" dirty="0" smtClean="0"/>
            <a:t>Étude</a:t>
          </a:r>
          <a:endParaRPr lang="fr-CA" dirty="0"/>
        </a:p>
      </dgm:t>
    </dgm:pt>
    <dgm:pt modelId="{64C1C6CE-8F76-4312-8EDE-6A8004C8B9D4}" type="parTrans" cxnId="{18A916FF-88AC-4339-83E5-F882F5AB55FB}">
      <dgm:prSet/>
      <dgm:spPr/>
      <dgm:t>
        <a:bodyPr/>
        <a:lstStyle/>
        <a:p>
          <a:endParaRPr lang="fr-CA"/>
        </a:p>
      </dgm:t>
    </dgm:pt>
    <dgm:pt modelId="{DB39EF1A-0452-4FC8-A8D9-C856912C68A1}" type="sibTrans" cxnId="{18A916FF-88AC-4339-83E5-F882F5AB55FB}">
      <dgm:prSet/>
      <dgm:spPr/>
      <dgm:t>
        <a:bodyPr/>
        <a:lstStyle/>
        <a:p>
          <a:endParaRPr lang="fr-CA"/>
        </a:p>
      </dgm:t>
    </dgm:pt>
    <dgm:pt modelId="{CDA4983A-5269-420D-AFD0-C95F0C2C55FE}">
      <dgm:prSet/>
      <dgm:spPr/>
      <dgm:t>
        <a:bodyPr/>
        <a:lstStyle/>
        <a:p>
          <a:pPr rtl="0"/>
          <a:r>
            <a:rPr lang="fr-CA" dirty="0" smtClean="0"/>
            <a:t>Application</a:t>
          </a:r>
          <a:endParaRPr lang="fr-CA" dirty="0"/>
        </a:p>
      </dgm:t>
    </dgm:pt>
    <dgm:pt modelId="{6F454DD4-F6EF-474D-850C-D1EE669E34E0}" type="parTrans" cxnId="{BC7108B5-BB66-4220-A573-E8A99AE1369A}">
      <dgm:prSet/>
      <dgm:spPr/>
      <dgm:t>
        <a:bodyPr/>
        <a:lstStyle/>
        <a:p>
          <a:endParaRPr lang="fr-CA"/>
        </a:p>
      </dgm:t>
    </dgm:pt>
    <dgm:pt modelId="{5DF2FAF1-4CE7-40D4-951D-FDC8EFBD9731}" type="sibTrans" cxnId="{BC7108B5-BB66-4220-A573-E8A99AE1369A}">
      <dgm:prSet/>
      <dgm:spPr/>
      <dgm:t>
        <a:bodyPr/>
        <a:lstStyle/>
        <a:p>
          <a:endParaRPr lang="fr-CA"/>
        </a:p>
      </dgm:t>
    </dgm:pt>
    <dgm:pt modelId="{D014C3B7-DDFA-4759-AB82-93B07F3ADDA1}">
      <dgm:prSet/>
      <dgm:spPr/>
      <dgm:t>
        <a:bodyPr/>
        <a:lstStyle/>
        <a:p>
          <a:pPr rtl="0"/>
          <a:r>
            <a:rPr lang="fr-CA" dirty="0" smtClean="0"/>
            <a:t>Expérimentation</a:t>
          </a:r>
          <a:endParaRPr lang="fr-CA" dirty="0"/>
        </a:p>
      </dgm:t>
    </dgm:pt>
    <dgm:pt modelId="{BE71C36B-6375-4029-B1FF-9575CE672BED}" type="parTrans" cxnId="{9CA34330-1508-4337-B927-B864A878FEA9}">
      <dgm:prSet/>
      <dgm:spPr/>
      <dgm:t>
        <a:bodyPr/>
        <a:lstStyle/>
        <a:p>
          <a:endParaRPr lang="fr-CA"/>
        </a:p>
      </dgm:t>
    </dgm:pt>
    <dgm:pt modelId="{49285B2A-4E1A-4DB9-8951-136BB7A70FD7}" type="sibTrans" cxnId="{9CA34330-1508-4337-B927-B864A878FEA9}">
      <dgm:prSet/>
      <dgm:spPr/>
      <dgm:t>
        <a:bodyPr/>
        <a:lstStyle/>
        <a:p>
          <a:endParaRPr lang="fr-CA"/>
        </a:p>
      </dgm:t>
    </dgm:pt>
    <dgm:pt modelId="{B0ADF8E9-8055-4B5B-A6DA-0BA870B21B36}">
      <dgm:prSet/>
      <dgm:spPr/>
      <dgm:t>
        <a:bodyPr/>
        <a:lstStyle/>
        <a:p>
          <a:pPr rtl="0"/>
          <a:r>
            <a:rPr lang="fr-CA" dirty="0" smtClean="0"/>
            <a:t>Excellence</a:t>
          </a:r>
          <a:endParaRPr lang="fr-CA" dirty="0"/>
        </a:p>
      </dgm:t>
    </dgm:pt>
    <dgm:pt modelId="{33C050E3-5B85-4CD3-B6D0-9F818714131C}" type="parTrans" cxnId="{46542411-5E29-447F-8C0E-94BE930E31FC}">
      <dgm:prSet/>
      <dgm:spPr/>
      <dgm:t>
        <a:bodyPr/>
        <a:lstStyle/>
        <a:p>
          <a:endParaRPr lang="fr-CA"/>
        </a:p>
      </dgm:t>
    </dgm:pt>
    <dgm:pt modelId="{60734D42-0A0D-4136-B8DD-58C6D58433EA}" type="sibTrans" cxnId="{46542411-5E29-447F-8C0E-94BE930E31FC}">
      <dgm:prSet/>
      <dgm:spPr/>
      <dgm:t>
        <a:bodyPr/>
        <a:lstStyle/>
        <a:p>
          <a:endParaRPr lang="fr-CA"/>
        </a:p>
      </dgm:t>
    </dgm:pt>
    <dgm:pt modelId="{26CA9FBE-8A2C-4F77-B460-47DE32A60A4E}" type="pres">
      <dgm:prSet presAssocID="{CBEE297B-9C4D-468A-95B3-3DB4ECB44D4C}" presName="Name0" presStyleCnt="0">
        <dgm:presLayoutVars>
          <dgm:chMax/>
          <dgm:chPref/>
          <dgm:dir/>
        </dgm:presLayoutVars>
      </dgm:prSet>
      <dgm:spPr/>
    </dgm:pt>
    <dgm:pt modelId="{56EEBB10-8893-4CAD-BA59-CA0AE5F43A0B}" type="pres">
      <dgm:prSet presAssocID="{369F7558-A82B-4B70-B0D5-8EECF8F92B11}" presName="parenttextcomposite" presStyleCnt="0"/>
      <dgm:spPr/>
    </dgm:pt>
    <dgm:pt modelId="{52A61DA5-442D-49FF-A016-A917BDCC6DD4}" type="pres">
      <dgm:prSet presAssocID="{369F7558-A82B-4B70-B0D5-8EECF8F92B11}" presName="parenttext" presStyleLbl="revTx" presStyleIdx="0" presStyleCnt="4">
        <dgm:presLayoutVars>
          <dgm:chMax/>
          <dgm:chPref val="2"/>
          <dgm:bulletEnabled val="1"/>
        </dgm:presLayoutVars>
      </dgm:prSet>
      <dgm:spPr/>
    </dgm:pt>
    <dgm:pt modelId="{29C284E7-B4C8-4BA9-AA41-52B43BFF07C9}" type="pres">
      <dgm:prSet presAssocID="{369F7558-A82B-4B70-B0D5-8EECF8F92B11}" presName="parallelogramComposite" presStyleCnt="0"/>
      <dgm:spPr/>
    </dgm:pt>
    <dgm:pt modelId="{B5A5A30E-6285-49FA-AD7B-1B48B1D3FD3B}" type="pres">
      <dgm:prSet presAssocID="{369F7558-A82B-4B70-B0D5-8EECF8F92B11}" presName="parallelogram1" presStyleLbl="alignNode1" presStyleIdx="0" presStyleCnt="28"/>
      <dgm:spPr/>
    </dgm:pt>
    <dgm:pt modelId="{73F8AC17-5764-4338-8242-F775C91316DE}" type="pres">
      <dgm:prSet presAssocID="{369F7558-A82B-4B70-B0D5-8EECF8F92B11}" presName="parallelogram2" presStyleLbl="alignNode1" presStyleIdx="1" presStyleCnt="28"/>
      <dgm:spPr/>
    </dgm:pt>
    <dgm:pt modelId="{F57A2836-B105-4062-B7DC-ED8FA5EEE3CA}" type="pres">
      <dgm:prSet presAssocID="{369F7558-A82B-4B70-B0D5-8EECF8F92B11}" presName="parallelogram3" presStyleLbl="alignNode1" presStyleIdx="2" presStyleCnt="28"/>
      <dgm:spPr/>
    </dgm:pt>
    <dgm:pt modelId="{9A88AC70-66C4-4CA0-B3AF-2A7740859B5F}" type="pres">
      <dgm:prSet presAssocID="{369F7558-A82B-4B70-B0D5-8EECF8F92B11}" presName="parallelogram4" presStyleLbl="alignNode1" presStyleIdx="3" presStyleCnt="28"/>
      <dgm:spPr/>
    </dgm:pt>
    <dgm:pt modelId="{BDC68E0C-F576-42B2-A676-0CCC5DC4AD86}" type="pres">
      <dgm:prSet presAssocID="{369F7558-A82B-4B70-B0D5-8EECF8F92B11}" presName="parallelogram5" presStyleLbl="alignNode1" presStyleIdx="4" presStyleCnt="28"/>
      <dgm:spPr/>
    </dgm:pt>
    <dgm:pt modelId="{E6243950-4E80-4956-AEA9-442080207E17}" type="pres">
      <dgm:prSet presAssocID="{369F7558-A82B-4B70-B0D5-8EECF8F92B11}" presName="parallelogram6" presStyleLbl="alignNode1" presStyleIdx="5" presStyleCnt="28"/>
      <dgm:spPr/>
    </dgm:pt>
    <dgm:pt modelId="{261C8DA3-3CB7-4B4F-8884-928614C1488D}" type="pres">
      <dgm:prSet presAssocID="{369F7558-A82B-4B70-B0D5-8EECF8F92B11}" presName="parallelogram7" presStyleLbl="alignNode1" presStyleIdx="6" presStyleCnt="28"/>
      <dgm:spPr/>
    </dgm:pt>
    <dgm:pt modelId="{0391ECA9-3429-41E5-95D4-30C27CD8225A}" type="pres">
      <dgm:prSet presAssocID="{DB39EF1A-0452-4FC8-A8D9-C856912C68A1}" presName="sibTrans" presStyleCnt="0"/>
      <dgm:spPr/>
    </dgm:pt>
    <dgm:pt modelId="{DD32DAB7-3123-4093-8298-7577074EF007}" type="pres">
      <dgm:prSet presAssocID="{CDA4983A-5269-420D-AFD0-C95F0C2C55FE}" presName="parenttextcomposite" presStyleCnt="0"/>
      <dgm:spPr/>
    </dgm:pt>
    <dgm:pt modelId="{5C50848C-2354-48C6-A75B-CC11D5BA0548}" type="pres">
      <dgm:prSet presAssocID="{CDA4983A-5269-420D-AFD0-C95F0C2C55FE}" presName="parenttext" presStyleLbl="revTx" presStyleIdx="1" presStyleCnt="4">
        <dgm:presLayoutVars>
          <dgm:chMax/>
          <dgm:chPref val="2"/>
          <dgm:bulletEnabled val="1"/>
        </dgm:presLayoutVars>
      </dgm:prSet>
      <dgm:spPr/>
    </dgm:pt>
    <dgm:pt modelId="{B33ED6C1-26DA-4FB1-87D5-4E66AA51141B}" type="pres">
      <dgm:prSet presAssocID="{CDA4983A-5269-420D-AFD0-C95F0C2C55FE}" presName="parallelogramComposite" presStyleCnt="0"/>
      <dgm:spPr/>
    </dgm:pt>
    <dgm:pt modelId="{A9BFCB89-1CB2-4B9D-91DD-022A10818640}" type="pres">
      <dgm:prSet presAssocID="{CDA4983A-5269-420D-AFD0-C95F0C2C55FE}" presName="parallelogram1" presStyleLbl="alignNode1" presStyleIdx="7" presStyleCnt="28"/>
      <dgm:spPr/>
    </dgm:pt>
    <dgm:pt modelId="{0F73ED7F-BE6C-46EC-83CF-436D6B2211A3}" type="pres">
      <dgm:prSet presAssocID="{CDA4983A-5269-420D-AFD0-C95F0C2C55FE}" presName="parallelogram2" presStyleLbl="alignNode1" presStyleIdx="8" presStyleCnt="28"/>
      <dgm:spPr/>
    </dgm:pt>
    <dgm:pt modelId="{DF47EDEC-0FAC-48B5-86C5-5DB01EB9E4DA}" type="pres">
      <dgm:prSet presAssocID="{CDA4983A-5269-420D-AFD0-C95F0C2C55FE}" presName="parallelogram3" presStyleLbl="alignNode1" presStyleIdx="9" presStyleCnt="28"/>
      <dgm:spPr/>
    </dgm:pt>
    <dgm:pt modelId="{FFF6F06F-E3D1-4D8C-B7F3-E6094650EEBD}" type="pres">
      <dgm:prSet presAssocID="{CDA4983A-5269-420D-AFD0-C95F0C2C55FE}" presName="parallelogram4" presStyleLbl="alignNode1" presStyleIdx="10" presStyleCnt="28"/>
      <dgm:spPr/>
    </dgm:pt>
    <dgm:pt modelId="{C016B780-6320-4026-9C35-D7E442865EB5}" type="pres">
      <dgm:prSet presAssocID="{CDA4983A-5269-420D-AFD0-C95F0C2C55FE}" presName="parallelogram5" presStyleLbl="alignNode1" presStyleIdx="11" presStyleCnt="28"/>
      <dgm:spPr/>
    </dgm:pt>
    <dgm:pt modelId="{C7E08D68-5DC3-4553-A431-0034C716775B}" type="pres">
      <dgm:prSet presAssocID="{CDA4983A-5269-420D-AFD0-C95F0C2C55FE}" presName="parallelogram6" presStyleLbl="alignNode1" presStyleIdx="12" presStyleCnt="28"/>
      <dgm:spPr/>
    </dgm:pt>
    <dgm:pt modelId="{64B24ECD-5BC9-4434-9066-9FD4155B32DD}" type="pres">
      <dgm:prSet presAssocID="{CDA4983A-5269-420D-AFD0-C95F0C2C55FE}" presName="parallelogram7" presStyleLbl="alignNode1" presStyleIdx="13" presStyleCnt="28"/>
      <dgm:spPr/>
    </dgm:pt>
    <dgm:pt modelId="{4BA1D327-6D95-4F23-94E4-7CB0FE905625}" type="pres">
      <dgm:prSet presAssocID="{5DF2FAF1-4CE7-40D4-951D-FDC8EFBD9731}" presName="sibTrans" presStyleCnt="0"/>
      <dgm:spPr/>
    </dgm:pt>
    <dgm:pt modelId="{33E0675F-B831-4666-B237-BBD7C6ED9005}" type="pres">
      <dgm:prSet presAssocID="{D014C3B7-DDFA-4759-AB82-93B07F3ADDA1}" presName="parenttextcomposite" presStyleCnt="0"/>
      <dgm:spPr/>
    </dgm:pt>
    <dgm:pt modelId="{DFA816AC-FBED-476D-B859-E45ABAD0B973}" type="pres">
      <dgm:prSet presAssocID="{D014C3B7-DDFA-4759-AB82-93B07F3ADDA1}" presName="parenttext" presStyleLbl="revTx" presStyleIdx="2" presStyleCnt="4">
        <dgm:presLayoutVars>
          <dgm:chMax/>
          <dgm:chPref val="2"/>
          <dgm:bulletEnabled val="1"/>
        </dgm:presLayoutVars>
      </dgm:prSet>
      <dgm:spPr/>
    </dgm:pt>
    <dgm:pt modelId="{A2AA59E3-0192-4282-A7C1-B0106CC67005}" type="pres">
      <dgm:prSet presAssocID="{D014C3B7-DDFA-4759-AB82-93B07F3ADDA1}" presName="parallelogramComposite" presStyleCnt="0"/>
      <dgm:spPr/>
    </dgm:pt>
    <dgm:pt modelId="{6E73BCC8-ED99-4E3C-B3FC-E260E308FF45}" type="pres">
      <dgm:prSet presAssocID="{D014C3B7-DDFA-4759-AB82-93B07F3ADDA1}" presName="parallelogram1" presStyleLbl="alignNode1" presStyleIdx="14" presStyleCnt="28"/>
      <dgm:spPr/>
    </dgm:pt>
    <dgm:pt modelId="{44D78C23-5473-417E-A80D-C4F9132EBE53}" type="pres">
      <dgm:prSet presAssocID="{D014C3B7-DDFA-4759-AB82-93B07F3ADDA1}" presName="parallelogram2" presStyleLbl="alignNode1" presStyleIdx="15" presStyleCnt="28"/>
      <dgm:spPr/>
    </dgm:pt>
    <dgm:pt modelId="{ADCC14AC-C64E-46E3-AE37-8DB116A3B43E}" type="pres">
      <dgm:prSet presAssocID="{D014C3B7-DDFA-4759-AB82-93B07F3ADDA1}" presName="parallelogram3" presStyleLbl="alignNode1" presStyleIdx="16" presStyleCnt="28"/>
      <dgm:spPr/>
    </dgm:pt>
    <dgm:pt modelId="{E908C028-F56C-4AB0-8ABB-CAC026B8E7AD}" type="pres">
      <dgm:prSet presAssocID="{D014C3B7-DDFA-4759-AB82-93B07F3ADDA1}" presName="parallelogram4" presStyleLbl="alignNode1" presStyleIdx="17" presStyleCnt="28"/>
      <dgm:spPr/>
    </dgm:pt>
    <dgm:pt modelId="{4189C97A-CC05-4FD5-8C09-E288009FE073}" type="pres">
      <dgm:prSet presAssocID="{D014C3B7-DDFA-4759-AB82-93B07F3ADDA1}" presName="parallelogram5" presStyleLbl="alignNode1" presStyleIdx="18" presStyleCnt="28"/>
      <dgm:spPr/>
    </dgm:pt>
    <dgm:pt modelId="{E908C219-9229-4610-B64E-E56F2B8573D6}" type="pres">
      <dgm:prSet presAssocID="{D014C3B7-DDFA-4759-AB82-93B07F3ADDA1}" presName="parallelogram6" presStyleLbl="alignNode1" presStyleIdx="19" presStyleCnt="28"/>
      <dgm:spPr/>
    </dgm:pt>
    <dgm:pt modelId="{E0F88406-C0F8-4539-958E-A4F35977CBB9}" type="pres">
      <dgm:prSet presAssocID="{D014C3B7-DDFA-4759-AB82-93B07F3ADDA1}" presName="parallelogram7" presStyleLbl="alignNode1" presStyleIdx="20" presStyleCnt="28"/>
      <dgm:spPr/>
    </dgm:pt>
    <dgm:pt modelId="{E7E5C6F7-0F1B-4603-88A2-257139297148}" type="pres">
      <dgm:prSet presAssocID="{49285B2A-4E1A-4DB9-8951-136BB7A70FD7}" presName="sibTrans" presStyleCnt="0"/>
      <dgm:spPr/>
    </dgm:pt>
    <dgm:pt modelId="{C36ACC50-4DE9-4B11-AA49-4B4BE46DE1E5}" type="pres">
      <dgm:prSet presAssocID="{B0ADF8E9-8055-4B5B-A6DA-0BA870B21B36}" presName="parenttextcomposite" presStyleCnt="0"/>
      <dgm:spPr/>
    </dgm:pt>
    <dgm:pt modelId="{6EE679D4-BD16-4E7B-A80C-02BB0BCE9D66}" type="pres">
      <dgm:prSet presAssocID="{B0ADF8E9-8055-4B5B-A6DA-0BA870B21B36}" presName="parenttext" presStyleLbl="revTx" presStyleIdx="3" presStyleCnt="4">
        <dgm:presLayoutVars>
          <dgm:chMax/>
          <dgm:chPref val="2"/>
          <dgm:bulletEnabled val="1"/>
        </dgm:presLayoutVars>
      </dgm:prSet>
      <dgm:spPr/>
    </dgm:pt>
    <dgm:pt modelId="{BF593203-9234-4491-9293-E3FD117424C4}" type="pres">
      <dgm:prSet presAssocID="{B0ADF8E9-8055-4B5B-A6DA-0BA870B21B36}" presName="parallelogramComposite" presStyleCnt="0"/>
      <dgm:spPr/>
    </dgm:pt>
    <dgm:pt modelId="{766AAAF6-E66A-4451-BD3B-5826DDD17C2A}" type="pres">
      <dgm:prSet presAssocID="{B0ADF8E9-8055-4B5B-A6DA-0BA870B21B36}" presName="parallelogram1" presStyleLbl="alignNode1" presStyleIdx="21" presStyleCnt="28"/>
      <dgm:spPr/>
    </dgm:pt>
    <dgm:pt modelId="{6BC3777C-8CA7-4057-AC8E-828A512535EF}" type="pres">
      <dgm:prSet presAssocID="{B0ADF8E9-8055-4B5B-A6DA-0BA870B21B36}" presName="parallelogram2" presStyleLbl="alignNode1" presStyleIdx="22" presStyleCnt="28"/>
      <dgm:spPr/>
    </dgm:pt>
    <dgm:pt modelId="{AFA4DC21-6812-4843-8FF6-CD94A6FD91F6}" type="pres">
      <dgm:prSet presAssocID="{B0ADF8E9-8055-4B5B-A6DA-0BA870B21B36}" presName="parallelogram3" presStyleLbl="alignNode1" presStyleIdx="23" presStyleCnt="28"/>
      <dgm:spPr/>
    </dgm:pt>
    <dgm:pt modelId="{EA6E2B53-8ED2-4DB2-B457-5D3CEFFB2F38}" type="pres">
      <dgm:prSet presAssocID="{B0ADF8E9-8055-4B5B-A6DA-0BA870B21B36}" presName="parallelogram4" presStyleLbl="alignNode1" presStyleIdx="24" presStyleCnt="28"/>
      <dgm:spPr/>
    </dgm:pt>
    <dgm:pt modelId="{130632C1-71E7-41B8-B609-A6E60CD60613}" type="pres">
      <dgm:prSet presAssocID="{B0ADF8E9-8055-4B5B-A6DA-0BA870B21B36}" presName="parallelogram5" presStyleLbl="alignNode1" presStyleIdx="25" presStyleCnt="28"/>
      <dgm:spPr/>
    </dgm:pt>
    <dgm:pt modelId="{6D1C0D8E-DADA-4196-BC32-0DAC156C47F9}" type="pres">
      <dgm:prSet presAssocID="{B0ADF8E9-8055-4B5B-A6DA-0BA870B21B36}" presName="parallelogram6" presStyleLbl="alignNode1" presStyleIdx="26" presStyleCnt="28"/>
      <dgm:spPr/>
    </dgm:pt>
    <dgm:pt modelId="{60788078-3249-4077-B4E5-C5A803C9BA69}" type="pres">
      <dgm:prSet presAssocID="{B0ADF8E9-8055-4B5B-A6DA-0BA870B21B36}" presName="parallelogram7" presStyleLbl="alignNode1" presStyleIdx="27" presStyleCnt="28"/>
      <dgm:spPr/>
    </dgm:pt>
  </dgm:ptLst>
  <dgm:cxnLst>
    <dgm:cxn modelId="{676355EB-3F62-486A-8134-0F0B3312AE4E}" type="presOf" srcId="{369F7558-A82B-4B70-B0D5-8EECF8F92B11}" destId="{52A61DA5-442D-49FF-A016-A917BDCC6DD4}" srcOrd="0" destOrd="0" presId="urn:microsoft.com/office/officeart/2008/layout/VerticalAccentList"/>
    <dgm:cxn modelId="{C5E126CC-8A6D-40E4-B84D-042F8BEAE22C}" type="presOf" srcId="{CDA4983A-5269-420D-AFD0-C95F0C2C55FE}" destId="{5C50848C-2354-48C6-A75B-CC11D5BA0548}" srcOrd="0" destOrd="0" presId="urn:microsoft.com/office/officeart/2008/layout/VerticalAccentList"/>
    <dgm:cxn modelId="{82DB5406-3DF2-4E20-B7BA-C5C700D3C78A}" type="presOf" srcId="{CBEE297B-9C4D-468A-95B3-3DB4ECB44D4C}" destId="{26CA9FBE-8A2C-4F77-B460-47DE32A60A4E}" srcOrd="0" destOrd="0" presId="urn:microsoft.com/office/officeart/2008/layout/VerticalAccentList"/>
    <dgm:cxn modelId="{A76B9BBE-ABCE-4629-9D1C-55B2757431A7}" type="presOf" srcId="{B0ADF8E9-8055-4B5B-A6DA-0BA870B21B36}" destId="{6EE679D4-BD16-4E7B-A80C-02BB0BCE9D66}" srcOrd="0" destOrd="0" presId="urn:microsoft.com/office/officeart/2008/layout/VerticalAccentList"/>
    <dgm:cxn modelId="{9CA34330-1508-4337-B927-B864A878FEA9}" srcId="{CBEE297B-9C4D-468A-95B3-3DB4ECB44D4C}" destId="{D014C3B7-DDFA-4759-AB82-93B07F3ADDA1}" srcOrd="2" destOrd="0" parTransId="{BE71C36B-6375-4029-B1FF-9575CE672BED}" sibTransId="{49285B2A-4E1A-4DB9-8951-136BB7A70FD7}"/>
    <dgm:cxn modelId="{18A916FF-88AC-4339-83E5-F882F5AB55FB}" srcId="{CBEE297B-9C4D-468A-95B3-3DB4ECB44D4C}" destId="{369F7558-A82B-4B70-B0D5-8EECF8F92B11}" srcOrd="0" destOrd="0" parTransId="{64C1C6CE-8F76-4312-8EDE-6A8004C8B9D4}" sibTransId="{DB39EF1A-0452-4FC8-A8D9-C856912C68A1}"/>
    <dgm:cxn modelId="{BC7108B5-BB66-4220-A573-E8A99AE1369A}" srcId="{CBEE297B-9C4D-468A-95B3-3DB4ECB44D4C}" destId="{CDA4983A-5269-420D-AFD0-C95F0C2C55FE}" srcOrd="1" destOrd="0" parTransId="{6F454DD4-F6EF-474D-850C-D1EE669E34E0}" sibTransId="{5DF2FAF1-4CE7-40D4-951D-FDC8EFBD9731}"/>
    <dgm:cxn modelId="{46542411-5E29-447F-8C0E-94BE930E31FC}" srcId="{CBEE297B-9C4D-468A-95B3-3DB4ECB44D4C}" destId="{B0ADF8E9-8055-4B5B-A6DA-0BA870B21B36}" srcOrd="3" destOrd="0" parTransId="{33C050E3-5B85-4CD3-B6D0-9F818714131C}" sibTransId="{60734D42-0A0D-4136-B8DD-58C6D58433EA}"/>
    <dgm:cxn modelId="{BE0E3D91-F8FC-4FA7-8C7B-4C4174BBAC7C}" type="presOf" srcId="{D014C3B7-DDFA-4759-AB82-93B07F3ADDA1}" destId="{DFA816AC-FBED-476D-B859-E45ABAD0B973}" srcOrd="0" destOrd="0" presId="urn:microsoft.com/office/officeart/2008/layout/VerticalAccentList"/>
    <dgm:cxn modelId="{6A6EE05D-880B-422D-8728-205E61842172}" type="presParOf" srcId="{26CA9FBE-8A2C-4F77-B460-47DE32A60A4E}" destId="{56EEBB10-8893-4CAD-BA59-CA0AE5F43A0B}" srcOrd="0" destOrd="0" presId="urn:microsoft.com/office/officeart/2008/layout/VerticalAccentList"/>
    <dgm:cxn modelId="{26EB831F-375B-4816-84A1-99AB235F39BC}" type="presParOf" srcId="{56EEBB10-8893-4CAD-BA59-CA0AE5F43A0B}" destId="{52A61DA5-442D-49FF-A016-A917BDCC6DD4}" srcOrd="0" destOrd="0" presId="urn:microsoft.com/office/officeart/2008/layout/VerticalAccentList"/>
    <dgm:cxn modelId="{118170D5-6994-4A5E-A5DB-230138AA67F6}" type="presParOf" srcId="{26CA9FBE-8A2C-4F77-B460-47DE32A60A4E}" destId="{29C284E7-B4C8-4BA9-AA41-52B43BFF07C9}" srcOrd="1" destOrd="0" presId="urn:microsoft.com/office/officeart/2008/layout/VerticalAccentList"/>
    <dgm:cxn modelId="{99ACD5E0-E6B0-4AB6-AC18-A96D36151E80}" type="presParOf" srcId="{29C284E7-B4C8-4BA9-AA41-52B43BFF07C9}" destId="{B5A5A30E-6285-49FA-AD7B-1B48B1D3FD3B}" srcOrd="0" destOrd="0" presId="urn:microsoft.com/office/officeart/2008/layout/VerticalAccentList"/>
    <dgm:cxn modelId="{737434DB-A805-4FA8-829B-7573784D7E7F}" type="presParOf" srcId="{29C284E7-B4C8-4BA9-AA41-52B43BFF07C9}" destId="{73F8AC17-5764-4338-8242-F775C91316DE}" srcOrd="1" destOrd="0" presId="urn:microsoft.com/office/officeart/2008/layout/VerticalAccentList"/>
    <dgm:cxn modelId="{0C6FA598-68E2-49D1-9D86-92BA7EA20867}" type="presParOf" srcId="{29C284E7-B4C8-4BA9-AA41-52B43BFF07C9}" destId="{F57A2836-B105-4062-B7DC-ED8FA5EEE3CA}" srcOrd="2" destOrd="0" presId="urn:microsoft.com/office/officeart/2008/layout/VerticalAccentList"/>
    <dgm:cxn modelId="{C23E1692-FC60-4E94-81D1-E79AC16C05FA}" type="presParOf" srcId="{29C284E7-B4C8-4BA9-AA41-52B43BFF07C9}" destId="{9A88AC70-66C4-4CA0-B3AF-2A7740859B5F}" srcOrd="3" destOrd="0" presId="urn:microsoft.com/office/officeart/2008/layout/VerticalAccentList"/>
    <dgm:cxn modelId="{7EA8BFE9-9232-4B4B-9873-3FCDDD266A9D}" type="presParOf" srcId="{29C284E7-B4C8-4BA9-AA41-52B43BFF07C9}" destId="{BDC68E0C-F576-42B2-A676-0CCC5DC4AD86}" srcOrd="4" destOrd="0" presId="urn:microsoft.com/office/officeart/2008/layout/VerticalAccentList"/>
    <dgm:cxn modelId="{0FFD8A5B-D9BA-4605-8A5B-7AF1212AE8D2}" type="presParOf" srcId="{29C284E7-B4C8-4BA9-AA41-52B43BFF07C9}" destId="{E6243950-4E80-4956-AEA9-442080207E17}" srcOrd="5" destOrd="0" presId="urn:microsoft.com/office/officeart/2008/layout/VerticalAccentList"/>
    <dgm:cxn modelId="{B2181545-A390-42C6-B225-0EBFAC7651F8}" type="presParOf" srcId="{29C284E7-B4C8-4BA9-AA41-52B43BFF07C9}" destId="{261C8DA3-3CB7-4B4F-8884-928614C1488D}" srcOrd="6" destOrd="0" presId="urn:microsoft.com/office/officeart/2008/layout/VerticalAccentList"/>
    <dgm:cxn modelId="{FE05B1A0-AA6F-46EC-9E98-2BE2C9457B10}" type="presParOf" srcId="{26CA9FBE-8A2C-4F77-B460-47DE32A60A4E}" destId="{0391ECA9-3429-41E5-95D4-30C27CD8225A}" srcOrd="2" destOrd="0" presId="urn:microsoft.com/office/officeart/2008/layout/VerticalAccentList"/>
    <dgm:cxn modelId="{1292958C-8E72-4FAB-8317-687CC4F7E031}" type="presParOf" srcId="{26CA9FBE-8A2C-4F77-B460-47DE32A60A4E}" destId="{DD32DAB7-3123-4093-8298-7577074EF007}" srcOrd="3" destOrd="0" presId="urn:microsoft.com/office/officeart/2008/layout/VerticalAccentList"/>
    <dgm:cxn modelId="{0DA11A00-2B36-4984-BFDE-A7A398CDF31F}" type="presParOf" srcId="{DD32DAB7-3123-4093-8298-7577074EF007}" destId="{5C50848C-2354-48C6-A75B-CC11D5BA0548}" srcOrd="0" destOrd="0" presId="urn:microsoft.com/office/officeart/2008/layout/VerticalAccentList"/>
    <dgm:cxn modelId="{C7708471-3C46-40D1-90B5-6262EE8030F2}" type="presParOf" srcId="{26CA9FBE-8A2C-4F77-B460-47DE32A60A4E}" destId="{B33ED6C1-26DA-4FB1-87D5-4E66AA51141B}" srcOrd="4" destOrd="0" presId="urn:microsoft.com/office/officeart/2008/layout/VerticalAccentList"/>
    <dgm:cxn modelId="{354A1E7B-86BC-40D6-90A1-205006E1C987}" type="presParOf" srcId="{B33ED6C1-26DA-4FB1-87D5-4E66AA51141B}" destId="{A9BFCB89-1CB2-4B9D-91DD-022A10818640}" srcOrd="0" destOrd="0" presId="urn:microsoft.com/office/officeart/2008/layout/VerticalAccentList"/>
    <dgm:cxn modelId="{E8BE9247-3321-4F3F-9BD6-1C803DEA55A8}" type="presParOf" srcId="{B33ED6C1-26DA-4FB1-87D5-4E66AA51141B}" destId="{0F73ED7F-BE6C-46EC-83CF-436D6B2211A3}" srcOrd="1" destOrd="0" presId="urn:microsoft.com/office/officeart/2008/layout/VerticalAccentList"/>
    <dgm:cxn modelId="{5AF111D7-C53A-48F8-9CC1-69F03E1A1947}" type="presParOf" srcId="{B33ED6C1-26DA-4FB1-87D5-4E66AA51141B}" destId="{DF47EDEC-0FAC-48B5-86C5-5DB01EB9E4DA}" srcOrd="2" destOrd="0" presId="urn:microsoft.com/office/officeart/2008/layout/VerticalAccentList"/>
    <dgm:cxn modelId="{A4AB086E-15D9-4E7F-A5E2-EF3A86657464}" type="presParOf" srcId="{B33ED6C1-26DA-4FB1-87D5-4E66AA51141B}" destId="{FFF6F06F-E3D1-4D8C-B7F3-E6094650EEBD}" srcOrd="3" destOrd="0" presId="urn:microsoft.com/office/officeart/2008/layout/VerticalAccentList"/>
    <dgm:cxn modelId="{53B02CBD-CD07-4E48-B567-E936C59B99DE}" type="presParOf" srcId="{B33ED6C1-26DA-4FB1-87D5-4E66AA51141B}" destId="{C016B780-6320-4026-9C35-D7E442865EB5}" srcOrd="4" destOrd="0" presId="urn:microsoft.com/office/officeart/2008/layout/VerticalAccentList"/>
    <dgm:cxn modelId="{D2F74622-847F-448A-B3A8-ED14D99E2210}" type="presParOf" srcId="{B33ED6C1-26DA-4FB1-87D5-4E66AA51141B}" destId="{C7E08D68-5DC3-4553-A431-0034C716775B}" srcOrd="5" destOrd="0" presId="urn:microsoft.com/office/officeart/2008/layout/VerticalAccentList"/>
    <dgm:cxn modelId="{20B3F8BA-3B85-43FE-8C24-C9EBEB1C4162}" type="presParOf" srcId="{B33ED6C1-26DA-4FB1-87D5-4E66AA51141B}" destId="{64B24ECD-5BC9-4434-9066-9FD4155B32DD}" srcOrd="6" destOrd="0" presId="urn:microsoft.com/office/officeart/2008/layout/VerticalAccentList"/>
    <dgm:cxn modelId="{3BB0CDBF-D123-4F59-8C92-73AC40D5A679}" type="presParOf" srcId="{26CA9FBE-8A2C-4F77-B460-47DE32A60A4E}" destId="{4BA1D327-6D95-4F23-94E4-7CB0FE905625}" srcOrd="5" destOrd="0" presId="urn:microsoft.com/office/officeart/2008/layout/VerticalAccentList"/>
    <dgm:cxn modelId="{CFAF2DE3-036C-475A-B0CA-E23EFB65E6F3}" type="presParOf" srcId="{26CA9FBE-8A2C-4F77-B460-47DE32A60A4E}" destId="{33E0675F-B831-4666-B237-BBD7C6ED9005}" srcOrd="6" destOrd="0" presId="urn:microsoft.com/office/officeart/2008/layout/VerticalAccentList"/>
    <dgm:cxn modelId="{FD1920A4-0580-403C-9E6D-EA07DBBDB64E}" type="presParOf" srcId="{33E0675F-B831-4666-B237-BBD7C6ED9005}" destId="{DFA816AC-FBED-476D-B859-E45ABAD0B973}" srcOrd="0" destOrd="0" presId="urn:microsoft.com/office/officeart/2008/layout/VerticalAccentList"/>
    <dgm:cxn modelId="{11C92F76-D3A5-4CB2-AB86-E0A7EFD03627}" type="presParOf" srcId="{26CA9FBE-8A2C-4F77-B460-47DE32A60A4E}" destId="{A2AA59E3-0192-4282-A7C1-B0106CC67005}" srcOrd="7" destOrd="0" presId="urn:microsoft.com/office/officeart/2008/layout/VerticalAccentList"/>
    <dgm:cxn modelId="{08A5428A-7CD2-4052-87D4-3A794F06346C}" type="presParOf" srcId="{A2AA59E3-0192-4282-A7C1-B0106CC67005}" destId="{6E73BCC8-ED99-4E3C-B3FC-E260E308FF45}" srcOrd="0" destOrd="0" presId="urn:microsoft.com/office/officeart/2008/layout/VerticalAccentList"/>
    <dgm:cxn modelId="{A40E045E-B44A-4358-80A8-7249477A06C7}" type="presParOf" srcId="{A2AA59E3-0192-4282-A7C1-B0106CC67005}" destId="{44D78C23-5473-417E-A80D-C4F9132EBE53}" srcOrd="1" destOrd="0" presId="urn:microsoft.com/office/officeart/2008/layout/VerticalAccentList"/>
    <dgm:cxn modelId="{55686758-6A3E-4E0B-8AC3-1C408C0557D9}" type="presParOf" srcId="{A2AA59E3-0192-4282-A7C1-B0106CC67005}" destId="{ADCC14AC-C64E-46E3-AE37-8DB116A3B43E}" srcOrd="2" destOrd="0" presId="urn:microsoft.com/office/officeart/2008/layout/VerticalAccentList"/>
    <dgm:cxn modelId="{A7C65E40-B5E3-4934-983C-ED3989597384}" type="presParOf" srcId="{A2AA59E3-0192-4282-A7C1-B0106CC67005}" destId="{E908C028-F56C-4AB0-8ABB-CAC026B8E7AD}" srcOrd="3" destOrd="0" presId="urn:microsoft.com/office/officeart/2008/layout/VerticalAccentList"/>
    <dgm:cxn modelId="{71E99A6D-0E81-46F0-BB26-9AB69B8CEF59}" type="presParOf" srcId="{A2AA59E3-0192-4282-A7C1-B0106CC67005}" destId="{4189C97A-CC05-4FD5-8C09-E288009FE073}" srcOrd="4" destOrd="0" presId="urn:microsoft.com/office/officeart/2008/layout/VerticalAccentList"/>
    <dgm:cxn modelId="{4E294D4B-475C-44D8-8F78-AE54B76F70E5}" type="presParOf" srcId="{A2AA59E3-0192-4282-A7C1-B0106CC67005}" destId="{E908C219-9229-4610-B64E-E56F2B8573D6}" srcOrd="5" destOrd="0" presId="urn:microsoft.com/office/officeart/2008/layout/VerticalAccentList"/>
    <dgm:cxn modelId="{360F2B82-6087-4FAA-B86F-76E369262AD2}" type="presParOf" srcId="{A2AA59E3-0192-4282-A7C1-B0106CC67005}" destId="{E0F88406-C0F8-4539-958E-A4F35977CBB9}" srcOrd="6" destOrd="0" presId="urn:microsoft.com/office/officeart/2008/layout/VerticalAccentList"/>
    <dgm:cxn modelId="{2413DF1D-61B0-428E-99E7-5C46F40F084B}" type="presParOf" srcId="{26CA9FBE-8A2C-4F77-B460-47DE32A60A4E}" destId="{E7E5C6F7-0F1B-4603-88A2-257139297148}" srcOrd="8" destOrd="0" presId="urn:microsoft.com/office/officeart/2008/layout/VerticalAccentList"/>
    <dgm:cxn modelId="{62E6A27A-D712-46E5-B974-583E8E138F4F}" type="presParOf" srcId="{26CA9FBE-8A2C-4F77-B460-47DE32A60A4E}" destId="{C36ACC50-4DE9-4B11-AA49-4B4BE46DE1E5}" srcOrd="9" destOrd="0" presId="urn:microsoft.com/office/officeart/2008/layout/VerticalAccentList"/>
    <dgm:cxn modelId="{E0510A15-1A4C-4651-ABB8-B0D700BA22ED}" type="presParOf" srcId="{C36ACC50-4DE9-4B11-AA49-4B4BE46DE1E5}" destId="{6EE679D4-BD16-4E7B-A80C-02BB0BCE9D66}" srcOrd="0" destOrd="0" presId="urn:microsoft.com/office/officeart/2008/layout/VerticalAccentList"/>
    <dgm:cxn modelId="{22C197AB-9CF8-49A9-B3C6-CB32FC8B5485}" type="presParOf" srcId="{26CA9FBE-8A2C-4F77-B460-47DE32A60A4E}" destId="{BF593203-9234-4491-9293-E3FD117424C4}" srcOrd="10" destOrd="0" presId="urn:microsoft.com/office/officeart/2008/layout/VerticalAccentList"/>
    <dgm:cxn modelId="{82030072-8CBA-4933-AEFE-9EF06464A720}" type="presParOf" srcId="{BF593203-9234-4491-9293-E3FD117424C4}" destId="{766AAAF6-E66A-4451-BD3B-5826DDD17C2A}" srcOrd="0" destOrd="0" presId="urn:microsoft.com/office/officeart/2008/layout/VerticalAccentList"/>
    <dgm:cxn modelId="{482E60C3-926D-4203-9914-0CAF782F16EC}" type="presParOf" srcId="{BF593203-9234-4491-9293-E3FD117424C4}" destId="{6BC3777C-8CA7-4057-AC8E-828A512535EF}" srcOrd="1" destOrd="0" presId="urn:microsoft.com/office/officeart/2008/layout/VerticalAccentList"/>
    <dgm:cxn modelId="{3D2F0A26-46E5-4F7E-94F9-B64FF7BA651D}" type="presParOf" srcId="{BF593203-9234-4491-9293-E3FD117424C4}" destId="{AFA4DC21-6812-4843-8FF6-CD94A6FD91F6}" srcOrd="2" destOrd="0" presId="urn:microsoft.com/office/officeart/2008/layout/VerticalAccentList"/>
    <dgm:cxn modelId="{B3CB1C8A-7626-4B69-9D6B-1E109C8F8000}" type="presParOf" srcId="{BF593203-9234-4491-9293-E3FD117424C4}" destId="{EA6E2B53-8ED2-4DB2-B457-5D3CEFFB2F38}" srcOrd="3" destOrd="0" presId="urn:microsoft.com/office/officeart/2008/layout/VerticalAccentList"/>
    <dgm:cxn modelId="{7ACBCE1B-5C34-48E0-A109-0F850B229290}" type="presParOf" srcId="{BF593203-9234-4491-9293-E3FD117424C4}" destId="{130632C1-71E7-41B8-B609-A6E60CD60613}" srcOrd="4" destOrd="0" presId="urn:microsoft.com/office/officeart/2008/layout/VerticalAccentList"/>
    <dgm:cxn modelId="{0C13AB62-7977-4283-974C-E9B0DCD39992}" type="presParOf" srcId="{BF593203-9234-4491-9293-E3FD117424C4}" destId="{6D1C0D8E-DADA-4196-BC32-0DAC156C47F9}" srcOrd="5" destOrd="0" presId="urn:microsoft.com/office/officeart/2008/layout/VerticalAccentList"/>
    <dgm:cxn modelId="{7F66FBCE-55A4-4CD8-ADC0-9C1735734F4A}" type="presParOf" srcId="{BF593203-9234-4491-9293-E3FD117424C4}" destId="{60788078-3249-4077-B4E5-C5A803C9BA69}" srcOrd="6" destOrd="0" presId="urn:microsoft.com/office/officeart/2008/layout/VerticalAccent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2A61DA5-442D-49FF-A016-A917BDCC6DD4}">
      <dsp:nvSpPr>
        <dsp:cNvPr id="0" name=""/>
        <dsp:cNvSpPr/>
      </dsp:nvSpPr>
      <dsp:spPr>
        <a:xfrm>
          <a:off x="373380" y="606527"/>
          <a:ext cx="6720840" cy="61098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110490" rIns="110490" bIns="110490" numCol="1" spcCol="1270" anchor="b" anchorCtr="0">
          <a:noAutofit/>
        </a:bodyPr>
        <a:lstStyle/>
        <a:p>
          <a:pPr lvl="0" algn="l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2900" kern="1200" dirty="0" smtClean="0"/>
            <a:t>Étude</a:t>
          </a:r>
          <a:endParaRPr lang="fr-CA" sz="2900" kern="1200" dirty="0"/>
        </a:p>
      </dsp:txBody>
      <dsp:txXfrm>
        <a:off x="373380" y="606527"/>
        <a:ext cx="6720840" cy="610985"/>
      </dsp:txXfrm>
    </dsp:sp>
    <dsp:sp modelId="{B5A5A30E-6285-49FA-AD7B-1B48B1D3FD3B}">
      <dsp:nvSpPr>
        <dsp:cNvPr id="0" name=""/>
        <dsp:cNvSpPr/>
      </dsp:nvSpPr>
      <dsp:spPr>
        <a:xfrm>
          <a:off x="373380" y="1217513"/>
          <a:ext cx="896112" cy="149352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3000"/>
                <a:satMod val="15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1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57000"/>
                <a:satMod val="12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56000"/>
                <a:satMod val="145000"/>
              </a:schemeClr>
            </a:gs>
            <a:gs pos="88000">
              <a:schemeClr val="accent1">
                <a:hueOff val="0"/>
                <a:satOff val="0"/>
                <a:lumOff val="0"/>
                <a:alphaOff val="0"/>
                <a:shade val="630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9555"/>
                <a:satMod val="155000"/>
              </a:schemeClr>
            </a:gs>
          </a:gsLst>
          <a:lin ang="54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glow rad="70000">
            <a:schemeClr val="accen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3F8AC17-5764-4338-8242-F775C91316DE}">
      <dsp:nvSpPr>
        <dsp:cNvPr id="0" name=""/>
        <dsp:cNvSpPr/>
      </dsp:nvSpPr>
      <dsp:spPr>
        <a:xfrm>
          <a:off x="1321765" y="1217513"/>
          <a:ext cx="896112" cy="149352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3000"/>
                <a:satMod val="15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1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57000"/>
                <a:satMod val="12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56000"/>
                <a:satMod val="145000"/>
              </a:schemeClr>
            </a:gs>
            <a:gs pos="88000">
              <a:schemeClr val="accent1">
                <a:hueOff val="0"/>
                <a:satOff val="0"/>
                <a:lumOff val="0"/>
                <a:alphaOff val="0"/>
                <a:shade val="630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9555"/>
                <a:satMod val="155000"/>
              </a:schemeClr>
            </a:gs>
          </a:gsLst>
          <a:lin ang="54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glow rad="70000">
            <a:schemeClr val="accen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57A2836-B105-4062-B7DC-ED8FA5EEE3CA}">
      <dsp:nvSpPr>
        <dsp:cNvPr id="0" name=""/>
        <dsp:cNvSpPr/>
      </dsp:nvSpPr>
      <dsp:spPr>
        <a:xfrm>
          <a:off x="2270150" y="1217513"/>
          <a:ext cx="896112" cy="149352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3000"/>
                <a:satMod val="15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1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57000"/>
                <a:satMod val="12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56000"/>
                <a:satMod val="145000"/>
              </a:schemeClr>
            </a:gs>
            <a:gs pos="88000">
              <a:schemeClr val="accent1">
                <a:hueOff val="0"/>
                <a:satOff val="0"/>
                <a:lumOff val="0"/>
                <a:alphaOff val="0"/>
                <a:shade val="630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9555"/>
                <a:satMod val="155000"/>
              </a:schemeClr>
            </a:gs>
          </a:gsLst>
          <a:lin ang="54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glow rad="70000">
            <a:schemeClr val="accen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A88AC70-66C4-4CA0-B3AF-2A7740859B5F}">
      <dsp:nvSpPr>
        <dsp:cNvPr id="0" name=""/>
        <dsp:cNvSpPr/>
      </dsp:nvSpPr>
      <dsp:spPr>
        <a:xfrm>
          <a:off x="3218535" y="1217513"/>
          <a:ext cx="896112" cy="149352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3000"/>
                <a:satMod val="15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1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57000"/>
                <a:satMod val="12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56000"/>
                <a:satMod val="145000"/>
              </a:schemeClr>
            </a:gs>
            <a:gs pos="88000">
              <a:schemeClr val="accent1">
                <a:hueOff val="0"/>
                <a:satOff val="0"/>
                <a:lumOff val="0"/>
                <a:alphaOff val="0"/>
                <a:shade val="630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9555"/>
                <a:satMod val="155000"/>
              </a:schemeClr>
            </a:gs>
          </a:gsLst>
          <a:lin ang="54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glow rad="70000">
            <a:schemeClr val="accen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DC68E0C-F576-42B2-A676-0CCC5DC4AD86}">
      <dsp:nvSpPr>
        <dsp:cNvPr id="0" name=""/>
        <dsp:cNvSpPr/>
      </dsp:nvSpPr>
      <dsp:spPr>
        <a:xfrm>
          <a:off x="4166920" y="1217513"/>
          <a:ext cx="896112" cy="149352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3000"/>
                <a:satMod val="15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1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57000"/>
                <a:satMod val="12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56000"/>
                <a:satMod val="145000"/>
              </a:schemeClr>
            </a:gs>
            <a:gs pos="88000">
              <a:schemeClr val="accent1">
                <a:hueOff val="0"/>
                <a:satOff val="0"/>
                <a:lumOff val="0"/>
                <a:alphaOff val="0"/>
                <a:shade val="630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9555"/>
                <a:satMod val="155000"/>
              </a:schemeClr>
            </a:gs>
          </a:gsLst>
          <a:lin ang="54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glow rad="70000">
            <a:schemeClr val="accen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6243950-4E80-4956-AEA9-442080207E17}">
      <dsp:nvSpPr>
        <dsp:cNvPr id="0" name=""/>
        <dsp:cNvSpPr/>
      </dsp:nvSpPr>
      <dsp:spPr>
        <a:xfrm>
          <a:off x="5115306" y="1217513"/>
          <a:ext cx="896112" cy="149352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3000"/>
                <a:satMod val="15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1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57000"/>
                <a:satMod val="12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56000"/>
                <a:satMod val="145000"/>
              </a:schemeClr>
            </a:gs>
            <a:gs pos="88000">
              <a:schemeClr val="accent1">
                <a:hueOff val="0"/>
                <a:satOff val="0"/>
                <a:lumOff val="0"/>
                <a:alphaOff val="0"/>
                <a:shade val="630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9555"/>
                <a:satMod val="155000"/>
              </a:schemeClr>
            </a:gs>
          </a:gsLst>
          <a:lin ang="54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glow rad="70000">
            <a:schemeClr val="accen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61C8DA3-3CB7-4B4F-8884-928614C1488D}">
      <dsp:nvSpPr>
        <dsp:cNvPr id="0" name=""/>
        <dsp:cNvSpPr/>
      </dsp:nvSpPr>
      <dsp:spPr>
        <a:xfrm>
          <a:off x="6063691" y="1217513"/>
          <a:ext cx="896112" cy="149352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3000"/>
                <a:satMod val="15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1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57000"/>
                <a:satMod val="12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56000"/>
                <a:satMod val="145000"/>
              </a:schemeClr>
            </a:gs>
            <a:gs pos="88000">
              <a:schemeClr val="accent1">
                <a:hueOff val="0"/>
                <a:satOff val="0"/>
                <a:lumOff val="0"/>
                <a:alphaOff val="0"/>
                <a:shade val="630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9555"/>
                <a:satMod val="155000"/>
              </a:schemeClr>
            </a:gs>
          </a:gsLst>
          <a:lin ang="54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glow rad="70000">
            <a:schemeClr val="accen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C50848C-2354-48C6-A75B-CC11D5BA0548}">
      <dsp:nvSpPr>
        <dsp:cNvPr id="0" name=""/>
        <dsp:cNvSpPr/>
      </dsp:nvSpPr>
      <dsp:spPr>
        <a:xfrm>
          <a:off x="373380" y="1457384"/>
          <a:ext cx="6720840" cy="61098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110490" rIns="110490" bIns="110490" numCol="1" spcCol="1270" anchor="b" anchorCtr="0">
          <a:noAutofit/>
        </a:bodyPr>
        <a:lstStyle/>
        <a:p>
          <a:pPr lvl="0" algn="l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2900" kern="1200" dirty="0" smtClean="0"/>
            <a:t>Application</a:t>
          </a:r>
          <a:endParaRPr lang="fr-CA" sz="2900" kern="1200" dirty="0"/>
        </a:p>
      </dsp:txBody>
      <dsp:txXfrm>
        <a:off x="373380" y="1457384"/>
        <a:ext cx="6720840" cy="610985"/>
      </dsp:txXfrm>
    </dsp:sp>
    <dsp:sp modelId="{A9BFCB89-1CB2-4B9D-91DD-022A10818640}">
      <dsp:nvSpPr>
        <dsp:cNvPr id="0" name=""/>
        <dsp:cNvSpPr/>
      </dsp:nvSpPr>
      <dsp:spPr>
        <a:xfrm>
          <a:off x="373380" y="2068369"/>
          <a:ext cx="896112" cy="149352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3000"/>
                <a:satMod val="15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1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57000"/>
                <a:satMod val="12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56000"/>
                <a:satMod val="145000"/>
              </a:schemeClr>
            </a:gs>
            <a:gs pos="88000">
              <a:schemeClr val="accent1">
                <a:hueOff val="0"/>
                <a:satOff val="0"/>
                <a:lumOff val="0"/>
                <a:alphaOff val="0"/>
                <a:shade val="630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9555"/>
                <a:satMod val="155000"/>
              </a:schemeClr>
            </a:gs>
          </a:gsLst>
          <a:lin ang="54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glow rad="70000">
            <a:schemeClr val="accen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F73ED7F-BE6C-46EC-83CF-436D6B2211A3}">
      <dsp:nvSpPr>
        <dsp:cNvPr id="0" name=""/>
        <dsp:cNvSpPr/>
      </dsp:nvSpPr>
      <dsp:spPr>
        <a:xfrm>
          <a:off x="1321765" y="2068369"/>
          <a:ext cx="896112" cy="149352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3000"/>
                <a:satMod val="15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1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57000"/>
                <a:satMod val="12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56000"/>
                <a:satMod val="145000"/>
              </a:schemeClr>
            </a:gs>
            <a:gs pos="88000">
              <a:schemeClr val="accent1">
                <a:hueOff val="0"/>
                <a:satOff val="0"/>
                <a:lumOff val="0"/>
                <a:alphaOff val="0"/>
                <a:shade val="630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9555"/>
                <a:satMod val="155000"/>
              </a:schemeClr>
            </a:gs>
          </a:gsLst>
          <a:lin ang="54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glow rad="70000">
            <a:schemeClr val="accen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F47EDEC-0FAC-48B5-86C5-5DB01EB9E4DA}">
      <dsp:nvSpPr>
        <dsp:cNvPr id="0" name=""/>
        <dsp:cNvSpPr/>
      </dsp:nvSpPr>
      <dsp:spPr>
        <a:xfrm>
          <a:off x="2270150" y="2068369"/>
          <a:ext cx="896112" cy="149352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3000"/>
                <a:satMod val="15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1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57000"/>
                <a:satMod val="12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56000"/>
                <a:satMod val="145000"/>
              </a:schemeClr>
            </a:gs>
            <a:gs pos="88000">
              <a:schemeClr val="accent1">
                <a:hueOff val="0"/>
                <a:satOff val="0"/>
                <a:lumOff val="0"/>
                <a:alphaOff val="0"/>
                <a:shade val="630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9555"/>
                <a:satMod val="155000"/>
              </a:schemeClr>
            </a:gs>
          </a:gsLst>
          <a:lin ang="54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glow rad="70000">
            <a:schemeClr val="accen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FF6F06F-E3D1-4D8C-B7F3-E6094650EEBD}">
      <dsp:nvSpPr>
        <dsp:cNvPr id="0" name=""/>
        <dsp:cNvSpPr/>
      </dsp:nvSpPr>
      <dsp:spPr>
        <a:xfrm>
          <a:off x="3218535" y="2068369"/>
          <a:ext cx="896112" cy="149352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3000"/>
                <a:satMod val="15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1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57000"/>
                <a:satMod val="12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56000"/>
                <a:satMod val="145000"/>
              </a:schemeClr>
            </a:gs>
            <a:gs pos="88000">
              <a:schemeClr val="accent1">
                <a:hueOff val="0"/>
                <a:satOff val="0"/>
                <a:lumOff val="0"/>
                <a:alphaOff val="0"/>
                <a:shade val="630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9555"/>
                <a:satMod val="155000"/>
              </a:schemeClr>
            </a:gs>
          </a:gsLst>
          <a:lin ang="54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glow rad="70000">
            <a:schemeClr val="accen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016B780-6320-4026-9C35-D7E442865EB5}">
      <dsp:nvSpPr>
        <dsp:cNvPr id="0" name=""/>
        <dsp:cNvSpPr/>
      </dsp:nvSpPr>
      <dsp:spPr>
        <a:xfrm>
          <a:off x="4166920" y="2068369"/>
          <a:ext cx="896112" cy="149352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3000"/>
                <a:satMod val="15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1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57000"/>
                <a:satMod val="12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56000"/>
                <a:satMod val="145000"/>
              </a:schemeClr>
            </a:gs>
            <a:gs pos="88000">
              <a:schemeClr val="accent1">
                <a:hueOff val="0"/>
                <a:satOff val="0"/>
                <a:lumOff val="0"/>
                <a:alphaOff val="0"/>
                <a:shade val="630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9555"/>
                <a:satMod val="155000"/>
              </a:schemeClr>
            </a:gs>
          </a:gsLst>
          <a:lin ang="54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glow rad="70000">
            <a:schemeClr val="accen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7E08D68-5DC3-4553-A431-0034C716775B}">
      <dsp:nvSpPr>
        <dsp:cNvPr id="0" name=""/>
        <dsp:cNvSpPr/>
      </dsp:nvSpPr>
      <dsp:spPr>
        <a:xfrm>
          <a:off x="5115306" y="2068369"/>
          <a:ext cx="896112" cy="149352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3000"/>
                <a:satMod val="15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1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57000"/>
                <a:satMod val="12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56000"/>
                <a:satMod val="145000"/>
              </a:schemeClr>
            </a:gs>
            <a:gs pos="88000">
              <a:schemeClr val="accent1">
                <a:hueOff val="0"/>
                <a:satOff val="0"/>
                <a:lumOff val="0"/>
                <a:alphaOff val="0"/>
                <a:shade val="630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9555"/>
                <a:satMod val="155000"/>
              </a:schemeClr>
            </a:gs>
          </a:gsLst>
          <a:lin ang="54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glow rad="70000">
            <a:schemeClr val="accen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4B24ECD-5BC9-4434-9066-9FD4155B32DD}">
      <dsp:nvSpPr>
        <dsp:cNvPr id="0" name=""/>
        <dsp:cNvSpPr/>
      </dsp:nvSpPr>
      <dsp:spPr>
        <a:xfrm>
          <a:off x="6063691" y="2068369"/>
          <a:ext cx="896112" cy="149352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3000"/>
                <a:satMod val="15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1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57000"/>
                <a:satMod val="12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56000"/>
                <a:satMod val="145000"/>
              </a:schemeClr>
            </a:gs>
            <a:gs pos="88000">
              <a:schemeClr val="accent1">
                <a:hueOff val="0"/>
                <a:satOff val="0"/>
                <a:lumOff val="0"/>
                <a:alphaOff val="0"/>
                <a:shade val="630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9555"/>
                <a:satMod val="155000"/>
              </a:schemeClr>
            </a:gs>
          </a:gsLst>
          <a:lin ang="54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glow rad="70000">
            <a:schemeClr val="accen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FA816AC-FBED-476D-B859-E45ABAD0B973}">
      <dsp:nvSpPr>
        <dsp:cNvPr id="0" name=""/>
        <dsp:cNvSpPr/>
      </dsp:nvSpPr>
      <dsp:spPr>
        <a:xfrm>
          <a:off x="373380" y="2308241"/>
          <a:ext cx="6720840" cy="61098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110490" rIns="110490" bIns="110490" numCol="1" spcCol="1270" anchor="b" anchorCtr="0">
          <a:noAutofit/>
        </a:bodyPr>
        <a:lstStyle/>
        <a:p>
          <a:pPr lvl="0" algn="l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2900" kern="1200" dirty="0" smtClean="0"/>
            <a:t>Expérimentation</a:t>
          </a:r>
          <a:endParaRPr lang="fr-CA" sz="2900" kern="1200" dirty="0"/>
        </a:p>
      </dsp:txBody>
      <dsp:txXfrm>
        <a:off x="373380" y="2308241"/>
        <a:ext cx="6720840" cy="610985"/>
      </dsp:txXfrm>
    </dsp:sp>
    <dsp:sp modelId="{6E73BCC8-ED99-4E3C-B3FC-E260E308FF45}">
      <dsp:nvSpPr>
        <dsp:cNvPr id="0" name=""/>
        <dsp:cNvSpPr/>
      </dsp:nvSpPr>
      <dsp:spPr>
        <a:xfrm>
          <a:off x="373380" y="2919226"/>
          <a:ext cx="896112" cy="149352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3000"/>
                <a:satMod val="15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1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57000"/>
                <a:satMod val="12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56000"/>
                <a:satMod val="145000"/>
              </a:schemeClr>
            </a:gs>
            <a:gs pos="88000">
              <a:schemeClr val="accent1">
                <a:hueOff val="0"/>
                <a:satOff val="0"/>
                <a:lumOff val="0"/>
                <a:alphaOff val="0"/>
                <a:shade val="630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9555"/>
                <a:satMod val="155000"/>
              </a:schemeClr>
            </a:gs>
          </a:gsLst>
          <a:lin ang="54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glow rad="70000">
            <a:schemeClr val="accen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4D78C23-5473-417E-A80D-C4F9132EBE53}">
      <dsp:nvSpPr>
        <dsp:cNvPr id="0" name=""/>
        <dsp:cNvSpPr/>
      </dsp:nvSpPr>
      <dsp:spPr>
        <a:xfrm>
          <a:off x="1321765" y="2919226"/>
          <a:ext cx="896112" cy="149352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3000"/>
                <a:satMod val="15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1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57000"/>
                <a:satMod val="12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56000"/>
                <a:satMod val="145000"/>
              </a:schemeClr>
            </a:gs>
            <a:gs pos="88000">
              <a:schemeClr val="accent1">
                <a:hueOff val="0"/>
                <a:satOff val="0"/>
                <a:lumOff val="0"/>
                <a:alphaOff val="0"/>
                <a:shade val="630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9555"/>
                <a:satMod val="155000"/>
              </a:schemeClr>
            </a:gs>
          </a:gsLst>
          <a:lin ang="54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glow rad="70000">
            <a:schemeClr val="accen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DCC14AC-C64E-46E3-AE37-8DB116A3B43E}">
      <dsp:nvSpPr>
        <dsp:cNvPr id="0" name=""/>
        <dsp:cNvSpPr/>
      </dsp:nvSpPr>
      <dsp:spPr>
        <a:xfrm>
          <a:off x="2270150" y="2919226"/>
          <a:ext cx="896112" cy="149352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3000"/>
                <a:satMod val="15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1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57000"/>
                <a:satMod val="12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56000"/>
                <a:satMod val="145000"/>
              </a:schemeClr>
            </a:gs>
            <a:gs pos="88000">
              <a:schemeClr val="accent1">
                <a:hueOff val="0"/>
                <a:satOff val="0"/>
                <a:lumOff val="0"/>
                <a:alphaOff val="0"/>
                <a:shade val="630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9555"/>
                <a:satMod val="155000"/>
              </a:schemeClr>
            </a:gs>
          </a:gsLst>
          <a:lin ang="54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glow rad="70000">
            <a:schemeClr val="accen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908C028-F56C-4AB0-8ABB-CAC026B8E7AD}">
      <dsp:nvSpPr>
        <dsp:cNvPr id="0" name=""/>
        <dsp:cNvSpPr/>
      </dsp:nvSpPr>
      <dsp:spPr>
        <a:xfrm>
          <a:off x="3218535" y="2919226"/>
          <a:ext cx="896112" cy="149352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3000"/>
                <a:satMod val="15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1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57000"/>
                <a:satMod val="12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56000"/>
                <a:satMod val="145000"/>
              </a:schemeClr>
            </a:gs>
            <a:gs pos="88000">
              <a:schemeClr val="accent1">
                <a:hueOff val="0"/>
                <a:satOff val="0"/>
                <a:lumOff val="0"/>
                <a:alphaOff val="0"/>
                <a:shade val="630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9555"/>
                <a:satMod val="155000"/>
              </a:schemeClr>
            </a:gs>
          </a:gsLst>
          <a:lin ang="54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glow rad="70000">
            <a:schemeClr val="accen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189C97A-CC05-4FD5-8C09-E288009FE073}">
      <dsp:nvSpPr>
        <dsp:cNvPr id="0" name=""/>
        <dsp:cNvSpPr/>
      </dsp:nvSpPr>
      <dsp:spPr>
        <a:xfrm>
          <a:off x="4166920" y="2919226"/>
          <a:ext cx="896112" cy="149352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3000"/>
                <a:satMod val="15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1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57000"/>
                <a:satMod val="12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56000"/>
                <a:satMod val="145000"/>
              </a:schemeClr>
            </a:gs>
            <a:gs pos="88000">
              <a:schemeClr val="accent1">
                <a:hueOff val="0"/>
                <a:satOff val="0"/>
                <a:lumOff val="0"/>
                <a:alphaOff val="0"/>
                <a:shade val="630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9555"/>
                <a:satMod val="155000"/>
              </a:schemeClr>
            </a:gs>
          </a:gsLst>
          <a:lin ang="54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glow rad="70000">
            <a:schemeClr val="accen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908C219-9229-4610-B64E-E56F2B8573D6}">
      <dsp:nvSpPr>
        <dsp:cNvPr id="0" name=""/>
        <dsp:cNvSpPr/>
      </dsp:nvSpPr>
      <dsp:spPr>
        <a:xfrm>
          <a:off x="5115306" y="2919226"/>
          <a:ext cx="896112" cy="149352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3000"/>
                <a:satMod val="15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1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57000"/>
                <a:satMod val="12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56000"/>
                <a:satMod val="145000"/>
              </a:schemeClr>
            </a:gs>
            <a:gs pos="88000">
              <a:schemeClr val="accent1">
                <a:hueOff val="0"/>
                <a:satOff val="0"/>
                <a:lumOff val="0"/>
                <a:alphaOff val="0"/>
                <a:shade val="630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9555"/>
                <a:satMod val="155000"/>
              </a:schemeClr>
            </a:gs>
          </a:gsLst>
          <a:lin ang="54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glow rad="70000">
            <a:schemeClr val="accen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0F88406-C0F8-4539-958E-A4F35977CBB9}">
      <dsp:nvSpPr>
        <dsp:cNvPr id="0" name=""/>
        <dsp:cNvSpPr/>
      </dsp:nvSpPr>
      <dsp:spPr>
        <a:xfrm>
          <a:off x="6063691" y="2919226"/>
          <a:ext cx="896112" cy="149352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3000"/>
                <a:satMod val="15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1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57000"/>
                <a:satMod val="12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56000"/>
                <a:satMod val="145000"/>
              </a:schemeClr>
            </a:gs>
            <a:gs pos="88000">
              <a:schemeClr val="accent1">
                <a:hueOff val="0"/>
                <a:satOff val="0"/>
                <a:lumOff val="0"/>
                <a:alphaOff val="0"/>
                <a:shade val="630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9555"/>
                <a:satMod val="155000"/>
              </a:schemeClr>
            </a:gs>
          </a:gsLst>
          <a:lin ang="54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glow rad="70000">
            <a:schemeClr val="accen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EE679D4-BD16-4E7B-A80C-02BB0BCE9D66}">
      <dsp:nvSpPr>
        <dsp:cNvPr id="0" name=""/>
        <dsp:cNvSpPr/>
      </dsp:nvSpPr>
      <dsp:spPr>
        <a:xfrm>
          <a:off x="373380" y="3159097"/>
          <a:ext cx="6720840" cy="61098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110490" rIns="110490" bIns="110490" numCol="1" spcCol="1270" anchor="b" anchorCtr="0">
          <a:noAutofit/>
        </a:bodyPr>
        <a:lstStyle/>
        <a:p>
          <a:pPr lvl="0" algn="l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2900" kern="1200" dirty="0" smtClean="0"/>
            <a:t>Excellence</a:t>
          </a:r>
          <a:endParaRPr lang="fr-CA" sz="2900" kern="1200" dirty="0"/>
        </a:p>
      </dsp:txBody>
      <dsp:txXfrm>
        <a:off x="373380" y="3159097"/>
        <a:ext cx="6720840" cy="610985"/>
      </dsp:txXfrm>
    </dsp:sp>
    <dsp:sp modelId="{766AAAF6-E66A-4451-BD3B-5826DDD17C2A}">
      <dsp:nvSpPr>
        <dsp:cNvPr id="0" name=""/>
        <dsp:cNvSpPr/>
      </dsp:nvSpPr>
      <dsp:spPr>
        <a:xfrm>
          <a:off x="373380" y="3770083"/>
          <a:ext cx="896112" cy="149352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3000"/>
                <a:satMod val="15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1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57000"/>
                <a:satMod val="12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56000"/>
                <a:satMod val="145000"/>
              </a:schemeClr>
            </a:gs>
            <a:gs pos="88000">
              <a:schemeClr val="accent1">
                <a:hueOff val="0"/>
                <a:satOff val="0"/>
                <a:lumOff val="0"/>
                <a:alphaOff val="0"/>
                <a:shade val="630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9555"/>
                <a:satMod val="155000"/>
              </a:schemeClr>
            </a:gs>
          </a:gsLst>
          <a:lin ang="54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glow rad="70000">
            <a:schemeClr val="accen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BC3777C-8CA7-4057-AC8E-828A512535EF}">
      <dsp:nvSpPr>
        <dsp:cNvPr id="0" name=""/>
        <dsp:cNvSpPr/>
      </dsp:nvSpPr>
      <dsp:spPr>
        <a:xfrm>
          <a:off x="1321765" y="3770083"/>
          <a:ext cx="896112" cy="149352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3000"/>
                <a:satMod val="15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1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57000"/>
                <a:satMod val="12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56000"/>
                <a:satMod val="145000"/>
              </a:schemeClr>
            </a:gs>
            <a:gs pos="88000">
              <a:schemeClr val="accent1">
                <a:hueOff val="0"/>
                <a:satOff val="0"/>
                <a:lumOff val="0"/>
                <a:alphaOff val="0"/>
                <a:shade val="630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9555"/>
                <a:satMod val="155000"/>
              </a:schemeClr>
            </a:gs>
          </a:gsLst>
          <a:lin ang="54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glow rad="70000">
            <a:schemeClr val="accen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FA4DC21-6812-4843-8FF6-CD94A6FD91F6}">
      <dsp:nvSpPr>
        <dsp:cNvPr id="0" name=""/>
        <dsp:cNvSpPr/>
      </dsp:nvSpPr>
      <dsp:spPr>
        <a:xfrm>
          <a:off x="2270150" y="3770083"/>
          <a:ext cx="896112" cy="149352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3000"/>
                <a:satMod val="15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1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57000"/>
                <a:satMod val="12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56000"/>
                <a:satMod val="145000"/>
              </a:schemeClr>
            </a:gs>
            <a:gs pos="88000">
              <a:schemeClr val="accent1">
                <a:hueOff val="0"/>
                <a:satOff val="0"/>
                <a:lumOff val="0"/>
                <a:alphaOff val="0"/>
                <a:shade val="630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9555"/>
                <a:satMod val="155000"/>
              </a:schemeClr>
            </a:gs>
          </a:gsLst>
          <a:lin ang="54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glow rad="70000">
            <a:schemeClr val="accen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A6E2B53-8ED2-4DB2-B457-5D3CEFFB2F38}">
      <dsp:nvSpPr>
        <dsp:cNvPr id="0" name=""/>
        <dsp:cNvSpPr/>
      </dsp:nvSpPr>
      <dsp:spPr>
        <a:xfrm>
          <a:off x="3218535" y="3770083"/>
          <a:ext cx="896112" cy="149352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3000"/>
                <a:satMod val="15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1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57000"/>
                <a:satMod val="12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56000"/>
                <a:satMod val="145000"/>
              </a:schemeClr>
            </a:gs>
            <a:gs pos="88000">
              <a:schemeClr val="accent1">
                <a:hueOff val="0"/>
                <a:satOff val="0"/>
                <a:lumOff val="0"/>
                <a:alphaOff val="0"/>
                <a:shade val="630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9555"/>
                <a:satMod val="155000"/>
              </a:schemeClr>
            </a:gs>
          </a:gsLst>
          <a:lin ang="54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glow rad="70000">
            <a:schemeClr val="accen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30632C1-71E7-41B8-B609-A6E60CD60613}">
      <dsp:nvSpPr>
        <dsp:cNvPr id="0" name=""/>
        <dsp:cNvSpPr/>
      </dsp:nvSpPr>
      <dsp:spPr>
        <a:xfrm>
          <a:off x="4166920" y="3770083"/>
          <a:ext cx="896112" cy="149352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3000"/>
                <a:satMod val="15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1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57000"/>
                <a:satMod val="12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56000"/>
                <a:satMod val="145000"/>
              </a:schemeClr>
            </a:gs>
            <a:gs pos="88000">
              <a:schemeClr val="accent1">
                <a:hueOff val="0"/>
                <a:satOff val="0"/>
                <a:lumOff val="0"/>
                <a:alphaOff val="0"/>
                <a:shade val="630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9555"/>
                <a:satMod val="155000"/>
              </a:schemeClr>
            </a:gs>
          </a:gsLst>
          <a:lin ang="54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glow rad="70000">
            <a:schemeClr val="accen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D1C0D8E-DADA-4196-BC32-0DAC156C47F9}">
      <dsp:nvSpPr>
        <dsp:cNvPr id="0" name=""/>
        <dsp:cNvSpPr/>
      </dsp:nvSpPr>
      <dsp:spPr>
        <a:xfrm>
          <a:off x="5115306" y="3770083"/>
          <a:ext cx="896112" cy="149352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3000"/>
                <a:satMod val="15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1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57000"/>
                <a:satMod val="12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56000"/>
                <a:satMod val="145000"/>
              </a:schemeClr>
            </a:gs>
            <a:gs pos="88000">
              <a:schemeClr val="accent1">
                <a:hueOff val="0"/>
                <a:satOff val="0"/>
                <a:lumOff val="0"/>
                <a:alphaOff val="0"/>
                <a:shade val="630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9555"/>
                <a:satMod val="155000"/>
              </a:schemeClr>
            </a:gs>
          </a:gsLst>
          <a:lin ang="54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glow rad="70000">
            <a:schemeClr val="accen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0788078-3249-4077-B4E5-C5A803C9BA69}">
      <dsp:nvSpPr>
        <dsp:cNvPr id="0" name=""/>
        <dsp:cNvSpPr/>
      </dsp:nvSpPr>
      <dsp:spPr>
        <a:xfrm>
          <a:off x="6063691" y="3770083"/>
          <a:ext cx="896112" cy="149352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3000"/>
                <a:satMod val="15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1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57000"/>
                <a:satMod val="12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56000"/>
                <a:satMod val="145000"/>
              </a:schemeClr>
            </a:gs>
            <a:gs pos="88000">
              <a:schemeClr val="accent1">
                <a:hueOff val="0"/>
                <a:satOff val="0"/>
                <a:lumOff val="0"/>
                <a:alphaOff val="0"/>
                <a:shade val="630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9555"/>
                <a:satMod val="155000"/>
              </a:schemeClr>
            </a:gs>
          </a:gsLst>
          <a:lin ang="54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glow rad="70000">
            <a:schemeClr val="accen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AccentList">
  <dgm:title val=""/>
  <dgm:desc val=""/>
  <dgm:catLst>
    <dgm:cat type="list" pri="16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text" refType="primFontSz" refFor="des" refForName="childtext" op="gte"/>
      <dgm:constr type="w" for="ch" forName="composite" refType="w"/>
      <dgm:constr type="h" for="ch" forName="composite" refType="h"/>
      <dgm:constr type="w" for="ch" forName="parallelogramComposite" refType="w"/>
      <dgm:constr type="h" for="ch" forName="parallelogramComposite" refType="h"/>
      <dgm:constr type="w" for="ch" forName="parenttextcomposite" refType="w" fact="0.9"/>
      <dgm:constr type="h" for="ch" forName="parenttextcomposite" refType="h" fact="0.6"/>
      <dgm:constr type="h" for="ch" forName="sibTrans" refType="h" refFor="ch" refForName="composite" op="equ" fact="0.02"/>
      <dgm:constr type="h" for="ch" forName="sibTrans" op="equ"/>
    </dgm:constrLst>
    <dgm:forEach name="nodesForEach" axis="ch" ptType="node">
      <dgm:layoutNode name="parenttextcomposite">
        <dgm:alg type="composite">
          <dgm:param type="ar" val="11"/>
        </dgm:alg>
        <dgm:shape xmlns:r="http://schemas.openxmlformats.org/officeDocument/2006/relationships" r:blip="">
          <dgm:adjLst/>
        </dgm:shape>
        <dgm:constrLst>
          <dgm:constr type="h" for="ch" forName="parenttext" refType="h"/>
          <dgm:constr type="w" for="ch" forName="parenttext" refType="w"/>
        </dgm:constrLst>
        <dgm:layoutNode name="parenttext" styleLbl="revTx">
          <dgm:varLst>
            <dgm:chMax/>
            <dgm:chPref val="2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</dgm:alg>
            </dgm:if>
            <dgm:else name="Name6">
              <dgm:alg type="tx">
                <dgm:param type="parTxLTRAlign" val="r"/>
                <dgm:param type="txAnchorVert" val="b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choose name="Name7">
        <dgm:if name="Name8" axis="ch" ptType="node" func="cnt" op="gte" val="1">
          <dgm:layoutNode name="composite">
            <dgm:alg type="composite">
              <dgm:param type="ar" val="6"/>
            </dgm:alg>
            <dgm:shape xmlns:r="http://schemas.openxmlformats.org/officeDocument/2006/relationships" r:blip="">
              <dgm:adjLst/>
            </dgm:shape>
            <dgm:choose name="Name9">
              <dgm:if name="Name10" func="var" arg="dir" op="equ" val="norm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301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if>
              <dgm:else name="Name11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883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else>
            </dgm:choose>
            <dgm:ruleLst/>
            <dgm:layoutNode name="chevron1" styleLbl="alignNode1">
              <dgm:alg type="sp"/>
              <dgm:choose name="Name12">
                <dgm:if name="Name13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4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2" styleLbl="alignNode1">
              <dgm:alg type="sp"/>
              <dgm:choose name="Name15">
                <dgm:if name="Name16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7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3" styleLbl="alignNode1">
              <dgm:alg type="sp"/>
              <dgm:choose name="Name18">
                <dgm:if name="Name19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0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4" styleLbl="alignNode1">
              <dgm:alg type="sp"/>
              <dgm:choose name="Name21">
                <dgm:if name="Name22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3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5" styleLbl="alignNode1">
              <dgm:alg type="sp"/>
              <dgm:choose name="Name24">
                <dgm:if name="Name25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6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6" styleLbl="alignNode1">
              <dgm:alg type="sp"/>
              <dgm:choose name="Name27">
                <dgm:if name="Name28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9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7" styleLbl="alignNode1">
              <dgm:alg type="sp"/>
              <dgm:choose name="Name30">
                <dgm:if name="Name31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32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ildtext" styleLbl="solidFgAcc1">
              <dgm:varLst>
                <dgm:chMax/>
                <dgm:chPref val="0"/>
                <dgm:bulletEnabled val="1"/>
              </dgm:varLst>
              <dgm:choose name="Name33">
                <dgm:if name="Name34" func="var" arg="dir" op="equ" val="norm">
                  <dgm:alg type="tx">
                    <dgm:param type="parTxLTRAlign" val="l"/>
                    <dgm:param type="txAnchorVertCh" val="t"/>
                  </dgm:alg>
                </dgm:if>
                <dgm:else name="Name35">
                  <dgm:alg type="tx">
                    <dgm:param type="parTxLTRAlign" val="r"/>
                    <dgm:param type="shpTxLTRAlignCh" val="r"/>
                    <dgm:param type="txAnchorVertCh" val="t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2"/>
                <dgm:constr type="rMarg" refType="primFontSz" fact="0.2"/>
                <dgm:constr type="tMarg" refType="primFontSz" fact="0.2"/>
                <dgm:constr type="bMarg" refType="primFontSz" fact="0.2"/>
              </dgm:constrLst>
              <dgm:ruleLst>
                <dgm:rule type="primFontSz" val="5" fact="NaN" max="NaN"/>
              </dgm:ruleLst>
            </dgm:layoutNode>
          </dgm:layoutNode>
        </dgm:if>
        <dgm:else name="Name36">
          <dgm:layoutNode name="parallelogramComposite">
            <dgm:alg type="composite">
              <dgm:param type="ar" val="50"/>
            </dgm:alg>
            <dgm:shape xmlns:r="http://schemas.openxmlformats.org/officeDocument/2006/relationships" r:blip="">
              <dgm:adjLst/>
            </dgm:shape>
            <dgm:constrLst>
              <dgm:constr type="l" for="ch" forName="parallelogram1" refType="w" fact="0"/>
              <dgm:constr type="t" for="ch" forName="parallelogram1" refType="h" fact="0"/>
              <dgm:constr type="w" for="ch" forName="parallelogram1" refType="w" fact="0.12"/>
              <dgm:constr type="h" for="ch" forName="parallelogram1" refType="h"/>
              <dgm:constr type="l" for="ch" forName="parallelogram2" refType="w" fact="0.127"/>
              <dgm:constr type="t" for="ch" forName="parallelogram2" refType="h" fact="0"/>
              <dgm:constr type="w" for="ch" forName="parallelogram2" refType="w" fact="0.12"/>
              <dgm:constr type="h" for="ch" forName="parallelogram2" refType="h"/>
              <dgm:constr type="l" for="ch" forName="parallelogram3" refType="w" fact="0.254"/>
              <dgm:constr type="t" for="ch" forName="parallelogram3" refType="h" fact="0"/>
              <dgm:constr type="w" for="ch" forName="parallelogram3" refType="w" fact="0.12"/>
              <dgm:constr type="h" for="ch" forName="parallelogram3" refType="h"/>
              <dgm:constr type="l" for="ch" forName="parallelogram4" refType="w" fact="0.381"/>
              <dgm:constr type="t" for="ch" forName="parallelogram4" refType="h" fact="0"/>
              <dgm:constr type="w" for="ch" forName="parallelogram4" refType="w" fact="0.12"/>
              <dgm:constr type="h" for="ch" forName="parallelogram4" refType="h"/>
              <dgm:constr type="l" for="ch" forName="parallelogram5" refType="w" fact="0.508"/>
              <dgm:constr type="t" for="ch" forName="parallelogram5" refType="h" fact="0"/>
              <dgm:constr type="w" for="ch" forName="parallelogram5" refType="w" fact="0.12"/>
              <dgm:constr type="h" for="ch" forName="parallelogram5" refType="h"/>
              <dgm:constr type="l" for="ch" forName="parallelogram6" refType="w" fact="0.635"/>
              <dgm:constr type="t" for="ch" forName="parallelogram6" refType="h" fact="0"/>
              <dgm:constr type="w" for="ch" forName="parallelogram6" refType="w" fact="0.12"/>
              <dgm:constr type="h" for="ch" forName="parallelogram6" refType="h"/>
              <dgm:constr type="l" for="ch" forName="parallelogram7" refType="w" fact="0.762"/>
              <dgm:constr type="t" for="ch" forName="parallelogram7" refType="h" fact="0"/>
              <dgm:constr type="w" for="ch" forName="parallelogram7" refType="w" fact="0.12"/>
              <dgm:constr type="h" for="ch" forName="parallelogram7" refType="h"/>
            </dgm:constrLst>
            <dgm:ruleLst/>
            <dgm:layoutNode name="parallelogram1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2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3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4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5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6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7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</dgm:layoutNode>
        </dgm:else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CA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E091DA-E7E0-4906-B0A4-ED4511347E21}" type="datetimeFigureOut">
              <a:rPr lang="fr-CA" smtClean="0"/>
              <a:t>2011-02-14</a:t>
            </a:fld>
            <a:endParaRPr lang="fr-CA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fr-CA" smtClean="0"/>
              <a:t>Votre nom</a:t>
            </a:r>
            <a:endParaRPr lang="fr-CA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83C778-7E1B-4E7E-B6F3-59B6A2FA7607}" type="slidenum">
              <a:rPr lang="fr-CA" smtClean="0"/>
              <a:t>‹N°›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1058475414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57BD3E-8CC6-4EBE-A377-2B9EF34410B1}" type="datetimeFigureOut">
              <a:rPr lang="fr-FR" smtClean="0"/>
              <a:pPr/>
              <a:t>14/02/2011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fr-FR" smtClean="0"/>
              <a:t>Votre nom</a:t>
            </a:r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FF58A1-928B-40AF-AD8D-DC265EEB739D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5193384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FF58A1-928B-40AF-AD8D-DC265EEB739D}" type="slidenum">
              <a:rPr lang="fr-FR" smtClean="0"/>
              <a:pPr/>
              <a:t>1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Votre nom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418544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703F23-E987-45A0-B9C9-0CD27FDF30A3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Votre nom</a:t>
            </a:r>
            <a:endParaRPr lang="fr-FR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8" name="Forme libre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Titre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17" name="Sous-titre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 smtClean="0"/>
              <a:t>Modifiez le style des sous-titres du masque</a:t>
            </a:r>
            <a:endParaRPr kumimoji="0" lang="en-US"/>
          </a:p>
        </p:txBody>
      </p:sp>
      <p:sp>
        <p:nvSpPr>
          <p:cNvPr id="30" name="Espace réservé de la date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93927-28D9-4F17-9781-57517CBF1B24}" type="datetimeFigureOut">
              <a:rPr lang="fr-FR" smtClean="0"/>
              <a:pPr/>
              <a:t>14/02/2011</a:t>
            </a:fld>
            <a:endParaRPr lang="fr-FR" dirty="0"/>
          </a:p>
        </p:txBody>
      </p:sp>
      <p:sp>
        <p:nvSpPr>
          <p:cNvPr id="19" name="Espace réservé du pied de page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27" name="Espace réservé du numéro de diapositive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C3018-DB98-47B8-AE6D-AA324F3C9F6B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93927-28D9-4F17-9781-57517CBF1B24}" type="datetimeFigureOut">
              <a:rPr lang="fr-FR" smtClean="0"/>
              <a:pPr/>
              <a:t>14/02/2011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C3018-DB98-47B8-AE6D-AA324F3C9F6B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93927-28D9-4F17-9781-57517CBF1B24}" type="datetimeFigureOut">
              <a:rPr lang="fr-FR" smtClean="0"/>
              <a:pPr/>
              <a:t>14/02/2011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C3018-DB98-47B8-AE6D-AA324F3C9F6B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93927-28D9-4F17-9781-57517CBF1B24}" type="datetimeFigureOut">
              <a:rPr lang="fr-FR" smtClean="0"/>
              <a:pPr/>
              <a:t>14/02/2011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C3018-DB98-47B8-AE6D-AA324F3C9F6B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Forme libre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93927-28D9-4F17-9781-57517CBF1B24}" type="datetimeFigureOut">
              <a:rPr lang="fr-FR" smtClean="0"/>
              <a:pPr/>
              <a:t>14/02/2011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C3018-DB98-47B8-AE6D-AA324F3C9F6B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93927-28D9-4F17-9781-57517CBF1B24}" type="datetimeFigureOut">
              <a:rPr lang="fr-FR" smtClean="0"/>
              <a:pPr/>
              <a:t>14/02/2011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C3018-DB98-47B8-AE6D-AA324F3C9F6B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93927-28D9-4F17-9781-57517CBF1B24}" type="datetimeFigureOut">
              <a:rPr lang="fr-FR" smtClean="0"/>
              <a:pPr/>
              <a:t>14/02/2011</a:t>
            </a:fld>
            <a:endParaRPr lang="fr-FR" dirty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C3018-DB98-47B8-AE6D-AA324F3C9F6B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93927-28D9-4F17-9781-57517CBF1B24}" type="datetimeFigureOut">
              <a:rPr lang="fr-FR" smtClean="0"/>
              <a:pPr/>
              <a:t>14/02/2011</a:t>
            </a:fld>
            <a:endParaRPr lang="fr-FR" dirty="0"/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56C3018-DB98-47B8-AE6D-AA324F3C9F6B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fr-FR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93927-28D9-4F17-9781-57517CBF1B24}" type="datetimeFigureOut">
              <a:rPr lang="fr-FR" smtClean="0"/>
              <a:pPr/>
              <a:t>14/02/2011</a:t>
            </a:fld>
            <a:endParaRPr lang="fr-FR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C3018-DB98-47B8-AE6D-AA324F3C9F6B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93927-28D9-4F17-9781-57517CBF1B24}" type="datetimeFigureOut">
              <a:rPr lang="fr-FR" smtClean="0"/>
              <a:pPr/>
              <a:t>14/02/2011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656C3018-DB98-47B8-AE6D-AA324F3C9F6B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fr-FR" dirty="0" smtClean="0"/>
              <a:t>Cliquez sur l'icône pour ajouter une image</a:t>
            </a:r>
            <a:endParaRPr kumimoji="0" lang="en-US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D5693927-28D9-4F17-9781-57517CBF1B24}" type="datetimeFigureOut">
              <a:rPr lang="fr-FR" smtClean="0"/>
              <a:pPr/>
              <a:t>14/02/2011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C3018-DB98-47B8-AE6D-AA324F3C9F6B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orme libre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6" name="Forme libre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Espace réservé du titre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0" name="Espace réservé du texte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fr-FR" smtClean="0"/>
              <a:t>Modifiez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10" name="Espace réservé de la date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D5693927-28D9-4F17-9781-57517CBF1B24}" type="datetimeFigureOut">
              <a:rPr lang="fr-FR" smtClean="0"/>
              <a:pPr/>
              <a:t>14/02/2011</a:t>
            </a:fld>
            <a:endParaRPr lang="fr-FR" dirty="0"/>
          </a:p>
        </p:txBody>
      </p:sp>
      <p:sp>
        <p:nvSpPr>
          <p:cNvPr id="22" name="Espace réservé du pied de page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18" name="Espace réservé du numéro de diapositive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656C3018-DB98-47B8-AE6D-AA324F3C9F6B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CA" dirty="0" smtClean="0"/>
              <a:t>Centre des Arts de la scène</a:t>
            </a:r>
            <a:endParaRPr lang="fr-CA" dirty="0"/>
          </a:p>
        </p:txBody>
      </p:sp>
      <p:sp>
        <p:nvSpPr>
          <p:cNvPr id="3" name="Rectang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CA" dirty="0" smtClean="0"/>
              <a:t>Saison 2014</a:t>
            </a:r>
          </a:p>
          <a:p>
            <a:r>
              <a:rPr lang="fr-CA" dirty="0" smtClean="0"/>
              <a:t>Winnipeg, Manitoba</a:t>
            </a:r>
            <a:endParaRPr lang="fr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La petite histoire</a:t>
            </a:r>
            <a:endParaRPr lang="fr-CA" dirty="0"/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CA" dirty="0" smtClean="0"/>
              <a:t>Détails sur le Centre des Arts de la scène :</a:t>
            </a:r>
          </a:p>
          <a:p>
            <a:pPr lvl="1"/>
            <a:r>
              <a:rPr lang="fr-CA" dirty="0" smtClean="0"/>
              <a:t>Fondation établie en 1918</a:t>
            </a:r>
          </a:p>
          <a:p>
            <a:pPr lvl="2"/>
            <a:r>
              <a:rPr lang="fr-CA" dirty="0" smtClean="0"/>
              <a:t>Fondé par William et Vera Nelson</a:t>
            </a:r>
          </a:p>
          <a:p>
            <a:pPr lvl="1"/>
            <a:r>
              <a:rPr lang="fr-CA" dirty="0" smtClean="0"/>
              <a:t>Installations</a:t>
            </a:r>
          </a:p>
          <a:p>
            <a:pPr lvl="2"/>
            <a:r>
              <a:rPr lang="fr-CA" dirty="0" smtClean="0"/>
              <a:t>Théâtre Nelson</a:t>
            </a:r>
          </a:p>
          <a:p>
            <a:pPr lvl="3"/>
            <a:r>
              <a:rPr lang="fr-CA" dirty="0" smtClean="0"/>
              <a:t>Scène principale intérieure de 2 000 places</a:t>
            </a:r>
          </a:p>
          <a:p>
            <a:pPr lvl="2"/>
            <a:r>
              <a:rPr lang="fr-CA" dirty="0" smtClean="0"/>
              <a:t>Théâtre Arcadia</a:t>
            </a:r>
          </a:p>
          <a:p>
            <a:pPr lvl="3"/>
            <a:r>
              <a:rPr lang="fr-CA" dirty="0" smtClean="0"/>
              <a:t>Scène extérieure classique de 1 200 places</a:t>
            </a:r>
            <a:endParaRPr lang="fr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Saison 2014</a:t>
            </a:r>
            <a:endParaRPr lang="fr-CA" dirty="0"/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CA" dirty="0" smtClean="0"/>
              <a:t>Printemps en chanson</a:t>
            </a:r>
          </a:p>
          <a:p>
            <a:pPr lvl="1"/>
            <a:r>
              <a:rPr lang="fr-FR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« Hommage à Joe Dassin »</a:t>
            </a:r>
            <a:r>
              <a:rPr lang="fr-FR" dirty="0" smtClean="0"/>
              <a:t> (mars et avril)</a:t>
            </a:r>
          </a:p>
          <a:p>
            <a:r>
              <a:rPr lang="fr-FR" dirty="0" smtClean="0"/>
              <a:t>Série estivale</a:t>
            </a:r>
          </a:p>
          <a:p>
            <a:pPr lvl="1"/>
            <a:r>
              <a:rPr lang="fr-FR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« South Pacific »</a:t>
            </a:r>
            <a:r>
              <a:rPr lang="fr-FR" dirty="0" smtClean="0"/>
              <a:t> (juillet)</a:t>
            </a:r>
          </a:p>
          <a:p>
            <a:pPr lvl="1"/>
            <a:r>
              <a:rPr lang="fr-FR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« Les Belles-sœurs »</a:t>
            </a:r>
            <a:r>
              <a:rPr lang="fr-FR" dirty="0" smtClean="0"/>
              <a:t> (août)</a:t>
            </a:r>
          </a:p>
          <a:p>
            <a:pPr lvl="1"/>
            <a:r>
              <a:rPr lang="fr-FR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« Evita »</a:t>
            </a:r>
            <a:r>
              <a:rPr lang="fr-FR" dirty="0" smtClean="0"/>
              <a:t> (septembre)</a:t>
            </a:r>
          </a:p>
          <a:p>
            <a:r>
              <a:rPr lang="fr-FR" dirty="0" smtClean="0"/>
              <a:t>Automne lyrique</a:t>
            </a:r>
          </a:p>
          <a:p>
            <a:pPr lvl="1"/>
            <a:r>
              <a:rPr lang="fr-FR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« Rigoletto »</a:t>
            </a:r>
            <a:r>
              <a:rPr lang="fr-FR" dirty="0" smtClean="0"/>
              <a:t> (novembre)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8288"/>
            <a:ext cx="8229600" cy="1398587"/>
          </a:xfrm>
        </p:spPr>
        <p:txBody>
          <a:bodyPr/>
          <a:lstStyle/>
          <a:p>
            <a:r>
              <a:rPr lang="fr-CA" dirty="0" smtClean="0"/>
              <a:t>Dans la communauté</a:t>
            </a:r>
            <a:endParaRPr lang="fr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775"/>
            <a:ext cx="8229600" cy="4572000"/>
          </a:xfrm>
        </p:spPr>
        <p:txBody>
          <a:bodyPr/>
          <a:lstStyle/>
          <a:p>
            <a:r>
              <a:rPr lang="fr-CA" dirty="0" smtClean="0"/>
              <a:t>A accueilli 18 événements communautaires</a:t>
            </a:r>
          </a:p>
          <a:p>
            <a:pPr lvl="1"/>
            <a:r>
              <a:rPr lang="fr-CA" dirty="0" smtClean="0"/>
              <a:t>Congrès des </a:t>
            </a:r>
            <a:r>
              <a:rPr lang="fr-CA" dirty="0" smtClean="0"/>
              <a:t>professeurs </a:t>
            </a:r>
            <a:r>
              <a:rPr lang="fr-CA" dirty="0" smtClean="0"/>
              <a:t>de français</a:t>
            </a:r>
          </a:p>
          <a:p>
            <a:pPr lvl="1"/>
            <a:r>
              <a:rPr lang="fr-CA" dirty="0" smtClean="0"/>
              <a:t>Winnipeg Folk Festival</a:t>
            </a:r>
          </a:p>
          <a:p>
            <a:pPr lvl="1"/>
            <a:r>
              <a:rPr lang="fr-CA" dirty="0" smtClean="0"/>
              <a:t>Société d’histoire du Manitoba</a:t>
            </a:r>
          </a:p>
          <a:p>
            <a:pPr lvl="1"/>
            <a:r>
              <a:rPr lang="fr-CA" dirty="0" smtClean="0"/>
              <a:t>Anciens combattants</a:t>
            </a:r>
          </a:p>
          <a:p>
            <a:pPr lvl="1"/>
            <a:r>
              <a:rPr lang="fr-CA" dirty="0" smtClean="0"/>
              <a:t>Soldats handicapés </a:t>
            </a:r>
            <a:endParaRPr lang="fr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8288"/>
            <a:ext cx="8229600" cy="1398587"/>
          </a:xfrm>
        </p:spPr>
        <p:txBody>
          <a:bodyPr/>
          <a:lstStyle/>
          <a:p>
            <a:r>
              <a:rPr lang="fr-CA" dirty="0" smtClean="0"/>
              <a:t>Engagement à l’excellence</a:t>
            </a:r>
            <a:endParaRPr lang="fr-CA" dirty="0"/>
          </a:p>
        </p:txBody>
      </p:sp>
      <p:graphicFrame>
        <p:nvGraphicFramePr>
          <p:cNvPr id="5" name="Espace réservé du contenu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67451346"/>
              </p:ext>
            </p:extLst>
          </p:nvPr>
        </p:nvGraphicFramePr>
        <p:xfrm>
          <a:off x="457200" y="1600200"/>
          <a:ext cx="7467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chnique">
  <a:themeElements>
    <a:clrScheme name="Technique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echnique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chnique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4501</TotalTime>
  <Words>96</Words>
  <Application>Microsoft Office PowerPoint</Application>
  <PresentationFormat>Affichage à l'écran (4:3)</PresentationFormat>
  <Paragraphs>37</Paragraphs>
  <Slides>5</Slides>
  <Notes>2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6" baseType="lpstr">
      <vt:lpstr>Technique</vt:lpstr>
      <vt:lpstr>Centre des Arts de la scène</vt:lpstr>
      <vt:lpstr>La petite histoire</vt:lpstr>
      <vt:lpstr>Saison 2014</vt:lpstr>
      <vt:lpstr>Dans la communauté</vt:lpstr>
      <vt:lpstr>Engagement à l’excellence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Centre des Arts de la scène</dc:title>
  <dc:creator>M. Simond</dc:creator>
  <cp:lastModifiedBy>Michèle Simond</cp:lastModifiedBy>
  <cp:revision>18</cp:revision>
  <dcterms:created xsi:type="dcterms:W3CDTF">2007-04-21T18:25:45Z</dcterms:created>
  <dcterms:modified xsi:type="dcterms:W3CDTF">2011-02-14T16:58:08Z</dcterms:modified>
</cp:coreProperties>
</file>